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25"/>
  </p:notesMasterIdLst>
  <p:handoutMasterIdLst>
    <p:handoutMasterId r:id="rId26"/>
  </p:handoutMasterIdLst>
  <p:sldIdLst>
    <p:sldId id="302" r:id="rId5"/>
    <p:sldId id="273" r:id="rId6"/>
    <p:sldId id="295" r:id="rId7"/>
    <p:sldId id="298" r:id="rId8"/>
    <p:sldId id="312" r:id="rId9"/>
    <p:sldId id="301" r:id="rId10"/>
    <p:sldId id="313" r:id="rId11"/>
    <p:sldId id="314" r:id="rId12"/>
    <p:sldId id="315" r:id="rId13"/>
    <p:sldId id="316" r:id="rId14"/>
    <p:sldId id="322" r:id="rId15"/>
    <p:sldId id="317" r:id="rId16"/>
    <p:sldId id="323" r:id="rId17"/>
    <p:sldId id="319" r:id="rId18"/>
    <p:sldId id="324" r:id="rId19"/>
    <p:sldId id="320" r:id="rId20"/>
    <p:sldId id="321" r:id="rId21"/>
    <p:sldId id="311" r:id="rId22"/>
    <p:sldId id="296" r:id="rId23"/>
    <p:sldId id="297" r:id="rId24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opic 1 - Dark BG" id="{37F7A89F-05CB-4923-833B-F6103AE4D998}">
          <p14:sldIdLst>
            <p14:sldId id="302"/>
            <p14:sldId id="273"/>
            <p14:sldId id="295"/>
            <p14:sldId id="298"/>
            <p14:sldId id="312"/>
            <p14:sldId id="301"/>
            <p14:sldId id="313"/>
            <p14:sldId id="314"/>
            <p14:sldId id="315"/>
            <p14:sldId id="316"/>
            <p14:sldId id="322"/>
            <p14:sldId id="317"/>
            <p14:sldId id="323"/>
            <p14:sldId id="319"/>
            <p14:sldId id="324"/>
            <p14:sldId id="320"/>
            <p14:sldId id="321"/>
            <p14:sldId id="311"/>
            <p14:sldId id="296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774613-415B-4686-957D-859548D3BA72}" v="7" dt="2023-12-12T02:15:30.0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9" autoAdjust="0"/>
    <p:restoredTop sz="94249" autoAdjust="0"/>
  </p:normalViewPr>
  <p:slideViewPr>
    <p:cSldViewPr snapToGrid="0">
      <p:cViewPr>
        <p:scale>
          <a:sx n="50" d="100"/>
          <a:sy n="50" d="100"/>
        </p:scale>
        <p:origin x="1925" y="653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0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nu Helen Joseph" userId="b2a8d9cb-58d2-4d7e-9d80-554b236caf40" providerId="ADAL" clId="{FB774613-415B-4686-957D-859548D3BA72}"/>
    <pc:docChg chg="undo custSel addSld delSld modSld">
      <pc:chgData name="Minnu Helen Joseph" userId="b2a8d9cb-58d2-4d7e-9d80-554b236caf40" providerId="ADAL" clId="{FB774613-415B-4686-957D-859548D3BA72}" dt="2023-12-12T02:29:06.685" v="895" actId="20577"/>
      <pc:docMkLst>
        <pc:docMk/>
      </pc:docMkLst>
      <pc:sldChg chg="addSp modSp mod">
        <pc:chgData name="Minnu Helen Joseph" userId="b2a8d9cb-58d2-4d7e-9d80-554b236caf40" providerId="ADAL" clId="{FB774613-415B-4686-957D-859548D3BA72}" dt="2023-12-12T02:10:45.799" v="506"/>
        <pc:sldMkLst>
          <pc:docMk/>
          <pc:sldMk cId="2501262729" sldId="316"/>
        </pc:sldMkLst>
        <pc:spChg chg="mod">
          <ac:chgData name="Minnu Helen Joseph" userId="b2a8d9cb-58d2-4d7e-9d80-554b236caf40" providerId="ADAL" clId="{FB774613-415B-4686-957D-859548D3BA72}" dt="2023-12-12T02:06:26.379" v="341" actId="20577"/>
          <ac:spMkLst>
            <pc:docMk/>
            <pc:sldMk cId="2501262729" sldId="316"/>
            <ac:spMk id="2" creationId="{2C7EAC2F-3F04-4B11-DC78-CCD72319EBD1}"/>
          </ac:spMkLst>
        </pc:spChg>
        <pc:spChg chg="add mod">
          <ac:chgData name="Minnu Helen Joseph" userId="b2a8d9cb-58d2-4d7e-9d80-554b236caf40" providerId="ADAL" clId="{FB774613-415B-4686-957D-859548D3BA72}" dt="2023-12-12T02:10:45.799" v="506"/>
          <ac:spMkLst>
            <pc:docMk/>
            <pc:sldMk cId="2501262729" sldId="316"/>
            <ac:spMk id="3" creationId="{789EA00E-EEB1-EE9C-3633-941A065802A8}"/>
          </ac:spMkLst>
        </pc:spChg>
      </pc:sldChg>
      <pc:sldChg chg="addSp modSp mod">
        <pc:chgData name="Minnu Helen Joseph" userId="b2a8d9cb-58d2-4d7e-9d80-554b236caf40" providerId="ADAL" clId="{FB774613-415B-4686-957D-859548D3BA72}" dt="2023-12-12T02:11:23.599" v="508" actId="20577"/>
        <pc:sldMkLst>
          <pc:docMk/>
          <pc:sldMk cId="703648683" sldId="317"/>
        </pc:sldMkLst>
        <pc:spChg chg="mod">
          <ac:chgData name="Minnu Helen Joseph" userId="b2a8d9cb-58d2-4d7e-9d80-554b236caf40" providerId="ADAL" clId="{FB774613-415B-4686-957D-859548D3BA72}" dt="2023-12-12T02:11:23.599" v="508" actId="20577"/>
          <ac:spMkLst>
            <pc:docMk/>
            <pc:sldMk cId="703648683" sldId="317"/>
            <ac:spMk id="2" creationId="{C3EF125B-06F3-8B40-E6DD-4748EB1FE14D}"/>
          </ac:spMkLst>
        </pc:spChg>
        <pc:spChg chg="add mod">
          <ac:chgData name="Minnu Helen Joseph" userId="b2a8d9cb-58d2-4d7e-9d80-554b236caf40" providerId="ADAL" clId="{FB774613-415B-4686-957D-859548D3BA72}" dt="2023-12-12T02:10:51.817" v="507"/>
          <ac:spMkLst>
            <pc:docMk/>
            <pc:sldMk cId="703648683" sldId="317"/>
            <ac:spMk id="3" creationId="{6BBA0B0F-A0AF-34B4-6BBB-48AC68661F1B}"/>
          </ac:spMkLst>
        </pc:spChg>
      </pc:sldChg>
      <pc:sldChg chg="addSp modSp mod">
        <pc:chgData name="Minnu Helen Joseph" userId="b2a8d9cb-58d2-4d7e-9d80-554b236caf40" providerId="ADAL" clId="{FB774613-415B-4686-957D-859548D3BA72}" dt="2023-12-12T02:21:45.977" v="696" actId="207"/>
        <pc:sldMkLst>
          <pc:docMk/>
          <pc:sldMk cId="4007579729" sldId="319"/>
        </pc:sldMkLst>
        <pc:spChg chg="mod">
          <ac:chgData name="Minnu Helen Joseph" userId="b2a8d9cb-58d2-4d7e-9d80-554b236caf40" providerId="ADAL" clId="{FB774613-415B-4686-957D-859548D3BA72}" dt="2023-12-12T02:15:35.858" v="604" actId="20577"/>
          <ac:spMkLst>
            <pc:docMk/>
            <pc:sldMk cId="4007579729" sldId="319"/>
            <ac:spMk id="2" creationId="{C3EF125B-06F3-8B40-E6DD-4748EB1FE14D}"/>
          </ac:spMkLst>
        </pc:spChg>
        <pc:spChg chg="add mod">
          <ac:chgData name="Minnu Helen Joseph" userId="b2a8d9cb-58d2-4d7e-9d80-554b236caf40" providerId="ADAL" clId="{FB774613-415B-4686-957D-859548D3BA72}" dt="2023-12-12T02:21:45.977" v="696" actId="207"/>
          <ac:spMkLst>
            <pc:docMk/>
            <pc:sldMk cId="4007579729" sldId="319"/>
            <ac:spMk id="4" creationId="{2D4DA790-B13C-1C91-746C-EF1051387B50}"/>
          </ac:spMkLst>
        </pc:spChg>
      </pc:sldChg>
      <pc:sldChg chg="addSp modSp add mod">
        <pc:chgData name="Minnu Helen Joseph" userId="b2a8d9cb-58d2-4d7e-9d80-554b236caf40" providerId="ADAL" clId="{FB774613-415B-4686-957D-859548D3BA72}" dt="2023-12-12T02:10:34.719" v="505" actId="207"/>
        <pc:sldMkLst>
          <pc:docMk/>
          <pc:sldMk cId="398699202" sldId="322"/>
        </pc:sldMkLst>
        <pc:spChg chg="mod">
          <ac:chgData name="Minnu Helen Joseph" userId="b2a8d9cb-58d2-4d7e-9d80-554b236caf40" providerId="ADAL" clId="{FB774613-415B-4686-957D-859548D3BA72}" dt="2023-12-12T02:04:14.193" v="274" actId="20577"/>
          <ac:spMkLst>
            <pc:docMk/>
            <pc:sldMk cId="398699202" sldId="322"/>
            <ac:spMk id="2" creationId="{2C7EAC2F-3F04-4B11-DC78-CCD72319EBD1}"/>
          </ac:spMkLst>
        </pc:spChg>
        <pc:spChg chg="add mod">
          <ac:chgData name="Minnu Helen Joseph" userId="b2a8d9cb-58d2-4d7e-9d80-554b236caf40" providerId="ADAL" clId="{FB774613-415B-4686-957D-859548D3BA72}" dt="2023-12-12T02:10:34.719" v="505" actId="207"/>
          <ac:spMkLst>
            <pc:docMk/>
            <pc:sldMk cId="398699202" sldId="322"/>
            <ac:spMk id="3" creationId="{B56849C5-A21A-B3C8-0441-71485C261E20}"/>
          </ac:spMkLst>
        </pc:spChg>
      </pc:sldChg>
      <pc:sldChg chg="addSp modSp add mod">
        <pc:chgData name="Minnu Helen Joseph" userId="b2a8d9cb-58d2-4d7e-9d80-554b236caf40" providerId="ADAL" clId="{FB774613-415B-4686-957D-859548D3BA72}" dt="2023-12-12T02:13:41.962" v="602" actId="20577"/>
        <pc:sldMkLst>
          <pc:docMk/>
          <pc:sldMk cId="61761573" sldId="323"/>
        </pc:sldMkLst>
        <pc:spChg chg="mod">
          <ac:chgData name="Minnu Helen Joseph" userId="b2a8d9cb-58d2-4d7e-9d80-554b236caf40" providerId="ADAL" clId="{FB774613-415B-4686-957D-859548D3BA72}" dt="2023-12-12T02:11:29.400" v="509" actId="20577"/>
          <ac:spMkLst>
            <pc:docMk/>
            <pc:sldMk cId="61761573" sldId="323"/>
            <ac:spMk id="2" creationId="{C3EF125B-06F3-8B40-E6DD-4748EB1FE14D}"/>
          </ac:spMkLst>
        </pc:spChg>
        <pc:spChg chg="add mod">
          <ac:chgData name="Minnu Helen Joseph" userId="b2a8d9cb-58d2-4d7e-9d80-554b236caf40" providerId="ADAL" clId="{FB774613-415B-4686-957D-859548D3BA72}" dt="2023-12-12T02:13:41.962" v="602" actId="20577"/>
          <ac:spMkLst>
            <pc:docMk/>
            <pc:sldMk cId="61761573" sldId="323"/>
            <ac:spMk id="4" creationId="{88CDAB8C-5603-03C6-7F55-B92C47E28376}"/>
          </ac:spMkLst>
        </pc:spChg>
      </pc:sldChg>
      <pc:sldChg chg="addSp modSp add mod">
        <pc:chgData name="Minnu Helen Joseph" userId="b2a8d9cb-58d2-4d7e-9d80-554b236caf40" providerId="ADAL" clId="{FB774613-415B-4686-957D-859548D3BA72}" dt="2023-12-12T02:29:06.685" v="895" actId="20577"/>
        <pc:sldMkLst>
          <pc:docMk/>
          <pc:sldMk cId="527525811" sldId="324"/>
        </pc:sldMkLst>
        <pc:spChg chg="mod">
          <ac:chgData name="Minnu Helen Joseph" userId="b2a8d9cb-58d2-4d7e-9d80-554b236caf40" providerId="ADAL" clId="{FB774613-415B-4686-957D-859548D3BA72}" dt="2023-12-12T02:21:56.743" v="697" actId="20577"/>
          <ac:spMkLst>
            <pc:docMk/>
            <pc:sldMk cId="527525811" sldId="324"/>
            <ac:spMk id="2" creationId="{C3EF125B-06F3-8B40-E6DD-4748EB1FE14D}"/>
          </ac:spMkLst>
        </pc:spChg>
        <pc:spChg chg="add mod">
          <ac:chgData name="Minnu Helen Joseph" userId="b2a8d9cb-58d2-4d7e-9d80-554b236caf40" providerId="ADAL" clId="{FB774613-415B-4686-957D-859548D3BA72}" dt="2023-12-12T02:29:06.685" v="895" actId="20577"/>
          <ac:spMkLst>
            <pc:docMk/>
            <pc:sldMk cId="527525811" sldId="324"/>
            <ac:spMk id="4" creationId="{677AAA6A-6F4B-F144-AC08-4AACA711014F}"/>
          </ac:spMkLst>
        </pc:spChg>
      </pc:sldChg>
      <pc:sldChg chg="add del">
        <pc:chgData name="Minnu Helen Joseph" userId="b2a8d9cb-58d2-4d7e-9d80-554b236caf40" providerId="ADAL" clId="{FB774613-415B-4686-957D-859548D3BA72}" dt="2023-12-12T02:07:54.192" v="350"/>
        <pc:sldMkLst>
          <pc:docMk/>
          <pc:sldMk cId="1548150946" sldId="324"/>
        </pc:sldMkLst>
      </pc:sldChg>
    </pc:docChg>
  </pc:docChgLst>
  <pc:docChgLst>
    <pc:chgData name="Minnu Helen Joseph" userId="b2a8d9cb-58d2-4d7e-9d80-554b236caf40" providerId="ADAL" clId="{35052BD8-387D-47E2-A1E6-DAE58BF656A9}"/>
    <pc:docChg chg="undo custSel addSld modSld modSection">
      <pc:chgData name="Minnu Helen Joseph" userId="b2a8d9cb-58d2-4d7e-9d80-554b236caf40" providerId="ADAL" clId="{35052BD8-387D-47E2-A1E6-DAE58BF656A9}" dt="2023-07-06T03:31:01.611" v="440" actId="20577"/>
      <pc:docMkLst>
        <pc:docMk/>
      </pc:docMkLst>
      <pc:sldChg chg="modSp">
        <pc:chgData name="Minnu Helen Joseph" userId="b2a8d9cb-58d2-4d7e-9d80-554b236caf40" providerId="ADAL" clId="{35052BD8-387D-47E2-A1E6-DAE58BF656A9}" dt="2023-07-06T00:02:32.381" v="392" actId="1076"/>
        <pc:sldMkLst>
          <pc:docMk/>
          <pc:sldMk cId="1871494615" sldId="312"/>
        </pc:sldMkLst>
        <pc:spChg chg="mod">
          <ac:chgData name="Minnu Helen Joseph" userId="b2a8d9cb-58d2-4d7e-9d80-554b236caf40" providerId="ADAL" clId="{35052BD8-387D-47E2-A1E6-DAE58BF656A9}" dt="2023-07-06T00:02:32.381" v="392" actId="1076"/>
          <ac:spMkLst>
            <pc:docMk/>
            <pc:sldMk cId="1871494615" sldId="312"/>
            <ac:spMk id="3" creationId="{A30E9179-9D61-1225-5E4B-12F523F7051B}"/>
          </ac:spMkLst>
        </pc:spChg>
      </pc:sldChg>
      <pc:sldChg chg="addSp delSp mod">
        <pc:chgData name="Minnu Helen Joseph" userId="b2a8d9cb-58d2-4d7e-9d80-554b236caf40" providerId="ADAL" clId="{35052BD8-387D-47E2-A1E6-DAE58BF656A9}" dt="2023-07-05T06:30:58.654" v="1" actId="22"/>
        <pc:sldMkLst>
          <pc:docMk/>
          <pc:sldMk cId="4007579729" sldId="319"/>
        </pc:sldMkLst>
        <pc:picChg chg="add del">
          <ac:chgData name="Minnu Helen Joseph" userId="b2a8d9cb-58d2-4d7e-9d80-554b236caf40" providerId="ADAL" clId="{35052BD8-387D-47E2-A1E6-DAE58BF656A9}" dt="2023-07-05T06:30:58.654" v="1" actId="22"/>
          <ac:picMkLst>
            <pc:docMk/>
            <pc:sldMk cId="4007579729" sldId="319"/>
            <ac:picMk id="4" creationId="{E595CB1C-9BA0-EB18-4884-15ADE028A4D8}"/>
          </ac:picMkLst>
        </pc:picChg>
      </pc:sldChg>
      <pc:sldChg chg="addSp new mod">
        <pc:chgData name="Minnu Helen Joseph" userId="b2a8d9cb-58d2-4d7e-9d80-554b236caf40" providerId="ADAL" clId="{35052BD8-387D-47E2-A1E6-DAE58BF656A9}" dt="2023-07-05T06:31:10.344" v="3" actId="22"/>
        <pc:sldMkLst>
          <pc:docMk/>
          <pc:sldMk cId="838943903" sldId="320"/>
        </pc:sldMkLst>
        <pc:picChg chg="add">
          <ac:chgData name="Minnu Helen Joseph" userId="b2a8d9cb-58d2-4d7e-9d80-554b236caf40" providerId="ADAL" clId="{35052BD8-387D-47E2-A1E6-DAE58BF656A9}" dt="2023-07-05T06:31:10.344" v="3" actId="22"/>
          <ac:picMkLst>
            <pc:docMk/>
            <pc:sldMk cId="838943903" sldId="320"/>
            <ac:picMk id="3" creationId="{EF042DCF-BEC9-3642-1774-7D31E88D937C}"/>
          </ac:picMkLst>
        </pc:picChg>
      </pc:sldChg>
      <pc:sldChg chg="modSp new mod">
        <pc:chgData name="Minnu Helen Joseph" userId="b2a8d9cb-58d2-4d7e-9d80-554b236caf40" providerId="ADAL" clId="{35052BD8-387D-47E2-A1E6-DAE58BF656A9}" dt="2023-07-06T03:31:01.611" v="440" actId="20577"/>
        <pc:sldMkLst>
          <pc:docMk/>
          <pc:sldMk cId="60400393" sldId="321"/>
        </pc:sldMkLst>
        <pc:spChg chg="mod">
          <ac:chgData name="Minnu Helen Joseph" userId="b2a8d9cb-58d2-4d7e-9d80-554b236caf40" providerId="ADAL" clId="{35052BD8-387D-47E2-A1E6-DAE58BF656A9}" dt="2023-07-05T06:44:34.884" v="324" actId="14100"/>
          <ac:spMkLst>
            <pc:docMk/>
            <pc:sldMk cId="60400393" sldId="321"/>
            <ac:spMk id="2" creationId="{E9F208AC-97F1-3A6C-4788-1060AFAADBB4}"/>
          </ac:spMkLst>
        </pc:spChg>
        <pc:spChg chg="mod">
          <ac:chgData name="Minnu Helen Joseph" userId="b2a8d9cb-58d2-4d7e-9d80-554b236caf40" providerId="ADAL" clId="{35052BD8-387D-47E2-A1E6-DAE58BF656A9}" dt="2023-07-06T03:31:01.611" v="440" actId="20577"/>
          <ac:spMkLst>
            <pc:docMk/>
            <pc:sldMk cId="60400393" sldId="321"/>
            <ac:spMk id="3" creationId="{2547B334-E25A-1A06-4330-0CAD5849744A}"/>
          </ac:spMkLst>
        </pc:spChg>
      </pc:sldChg>
    </pc:docChg>
  </pc:docChgLst>
  <pc:docChgLst>
    <pc:chgData name="Minnu Helen Joseph" userId="b2a8d9cb-58d2-4d7e-9d80-554b236caf40" providerId="ADAL" clId="{C18BDE95-4480-4709-AC88-1EB9401D83ED}"/>
    <pc:docChg chg="undo custSel addSld delSld modSld sldOrd modSection">
      <pc:chgData name="Minnu Helen Joseph" userId="b2a8d9cb-58d2-4d7e-9d80-554b236caf40" providerId="ADAL" clId="{C18BDE95-4480-4709-AC88-1EB9401D83ED}" dt="2023-05-26T06:16:17.196" v="2476" actId="20577"/>
      <pc:docMkLst>
        <pc:docMk/>
      </pc:docMkLst>
      <pc:sldChg chg="modSp mod">
        <pc:chgData name="Minnu Helen Joseph" userId="b2a8d9cb-58d2-4d7e-9d80-554b236caf40" providerId="ADAL" clId="{C18BDE95-4480-4709-AC88-1EB9401D83ED}" dt="2023-05-26T04:15:23.457" v="1240" actId="20577"/>
        <pc:sldMkLst>
          <pc:docMk/>
          <pc:sldMk cId="3036573791" sldId="273"/>
        </pc:sldMkLst>
        <pc:spChg chg="mod">
          <ac:chgData name="Minnu Helen Joseph" userId="b2a8d9cb-58d2-4d7e-9d80-554b236caf40" providerId="ADAL" clId="{C18BDE95-4480-4709-AC88-1EB9401D83ED}" dt="2023-05-26T04:15:23.457" v="1240" actId="20577"/>
          <ac:spMkLst>
            <pc:docMk/>
            <pc:sldMk cId="3036573791" sldId="273"/>
            <ac:spMk id="5" creationId="{5F5ABE47-B1F9-1E34-B33E-A8FBDF32394C}"/>
          </ac:spMkLst>
        </pc:spChg>
      </pc:sldChg>
      <pc:sldChg chg="modSp mod">
        <pc:chgData name="Minnu Helen Joseph" userId="b2a8d9cb-58d2-4d7e-9d80-554b236caf40" providerId="ADAL" clId="{C18BDE95-4480-4709-AC88-1EB9401D83ED}" dt="2023-05-26T04:30:10.018" v="1340" actId="20577"/>
        <pc:sldMkLst>
          <pc:docMk/>
          <pc:sldMk cId="1537800860" sldId="295"/>
        </pc:sldMkLst>
        <pc:spChg chg="mod">
          <ac:chgData name="Minnu Helen Joseph" userId="b2a8d9cb-58d2-4d7e-9d80-554b236caf40" providerId="ADAL" clId="{C18BDE95-4480-4709-AC88-1EB9401D83ED}" dt="2023-05-23T01:02:14.974" v="225" actId="1076"/>
          <ac:spMkLst>
            <pc:docMk/>
            <pc:sldMk cId="1537800860" sldId="295"/>
            <ac:spMk id="4" creationId="{8030856A-6B10-E63A-FF9D-FCC3E858E38B}"/>
          </ac:spMkLst>
        </pc:spChg>
        <pc:spChg chg="mod">
          <ac:chgData name="Minnu Helen Joseph" userId="b2a8d9cb-58d2-4d7e-9d80-554b236caf40" providerId="ADAL" clId="{C18BDE95-4480-4709-AC88-1EB9401D83ED}" dt="2023-05-26T04:30:10.018" v="1340" actId="20577"/>
          <ac:spMkLst>
            <pc:docMk/>
            <pc:sldMk cId="1537800860" sldId="295"/>
            <ac:spMk id="5" creationId="{7804106F-FA64-286A-04FC-353B30B818C8}"/>
          </ac:spMkLst>
        </pc:spChg>
      </pc:sldChg>
      <pc:sldChg chg="modSp mod">
        <pc:chgData name="Minnu Helen Joseph" userId="b2a8d9cb-58d2-4d7e-9d80-554b236caf40" providerId="ADAL" clId="{C18BDE95-4480-4709-AC88-1EB9401D83ED}" dt="2023-05-26T06:15:30.140" v="2453" actId="20577"/>
        <pc:sldMkLst>
          <pc:docMk/>
          <pc:sldMk cId="3324074945" sldId="296"/>
        </pc:sldMkLst>
        <pc:spChg chg="mod">
          <ac:chgData name="Minnu Helen Joseph" userId="b2a8d9cb-58d2-4d7e-9d80-554b236caf40" providerId="ADAL" clId="{C18BDE95-4480-4709-AC88-1EB9401D83ED}" dt="2023-05-26T06:15:30.140" v="2453" actId="20577"/>
          <ac:spMkLst>
            <pc:docMk/>
            <pc:sldMk cId="3324074945" sldId="296"/>
            <ac:spMk id="6" creationId="{9DA22B87-C136-3DE4-9468-6C2F4ACA8AE1}"/>
          </ac:spMkLst>
        </pc:spChg>
      </pc:sldChg>
      <pc:sldChg chg="modSp mod ord">
        <pc:chgData name="Minnu Helen Joseph" userId="b2a8d9cb-58d2-4d7e-9d80-554b236caf40" providerId="ADAL" clId="{C18BDE95-4480-4709-AC88-1EB9401D83ED}" dt="2023-05-26T06:16:17.196" v="2476" actId="20577"/>
        <pc:sldMkLst>
          <pc:docMk/>
          <pc:sldMk cId="4129119422" sldId="297"/>
        </pc:sldMkLst>
        <pc:spChg chg="mod">
          <ac:chgData name="Minnu Helen Joseph" userId="b2a8d9cb-58d2-4d7e-9d80-554b236caf40" providerId="ADAL" clId="{C18BDE95-4480-4709-AC88-1EB9401D83ED}" dt="2023-05-26T06:16:17.196" v="2476" actId="20577"/>
          <ac:spMkLst>
            <pc:docMk/>
            <pc:sldMk cId="4129119422" sldId="297"/>
            <ac:spMk id="5" creationId="{67AC799E-9510-0BE5-9A3D-FCFF3EB61465}"/>
          </ac:spMkLst>
        </pc:spChg>
        <pc:spChg chg="mod">
          <ac:chgData name="Minnu Helen Joseph" userId="b2a8d9cb-58d2-4d7e-9d80-554b236caf40" providerId="ADAL" clId="{C18BDE95-4480-4709-AC88-1EB9401D83ED}" dt="2023-05-23T14:40:22.055" v="1161" actId="20577"/>
          <ac:spMkLst>
            <pc:docMk/>
            <pc:sldMk cId="4129119422" sldId="297"/>
            <ac:spMk id="7" creationId="{3E83107C-4968-FD89-F683-EF52D2CE74AC}"/>
          </ac:spMkLst>
        </pc:spChg>
      </pc:sldChg>
      <pc:sldChg chg="modSp mod modShow">
        <pc:chgData name="Minnu Helen Joseph" userId="b2a8d9cb-58d2-4d7e-9d80-554b236caf40" providerId="ADAL" clId="{C18BDE95-4480-4709-AC88-1EB9401D83ED}" dt="2023-05-26T04:30:59.721" v="1342" actId="5793"/>
        <pc:sldMkLst>
          <pc:docMk/>
          <pc:sldMk cId="1099552943" sldId="298"/>
        </pc:sldMkLst>
        <pc:spChg chg="mod">
          <ac:chgData name="Minnu Helen Joseph" userId="b2a8d9cb-58d2-4d7e-9d80-554b236caf40" providerId="ADAL" clId="{C18BDE95-4480-4709-AC88-1EB9401D83ED}" dt="2023-05-26T04:30:59.721" v="1342" actId="5793"/>
          <ac:spMkLst>
            <pc:docMk/>
            <pc:sldMk cId="1099552943" sldId="298"/>
            <ac:spMk id="9" creationId="{9D496500-6EFF-D6A4-A019-E1438C03575B}"/>
          </ac:spMkLst>
        </pc:spChg>
      </pc:sldChg>
      <pc:sldChg chg="addSp delSp modSp mod ord">
        <pc:chgData name="Minnu Helen Joseph" userId="b2a8d9cb-58d2-4d7e-9d80-554b236caf40" providerId="ADAL" clId="{C18BDE95-4480-4709-AC88-1EB9401D83ED}" dt="2023-05-26T05:22:30.318" v="1559" actId="1076"/>
        <pc:sldMkLst>
          <pc:docMk/>
          <pc:sldMk cId="1908408983" sldId="301"/>
        </pc:sldMkLst>
        <pc:spChg chg="add mod">
          <ac:chgData name="Minnu Helen Joseph" userId="b2a8d9cb-58d2-4d7e-9d80-554b236caf40" providerId="ADAL" clId="{C18BDE95-4480-4709-AC88-1EB9401D83ED}" dt="2023-05-26T05:22:30.318" v="1559" actId="1076"/>
          <ac:spMkLst>
            <pc:docMk/>
            <pc:sldMk cId="1908408983" sldId="301"/>
            <ac:spMk id="2" creationId="{3FA96AA8-40D7-6012-B853-E19F1192E950}"/>
          </ac:spMkLst>
        </pc:spChg>
        <pc:spChg chg="del">
          <ac:chgData name="Minnu Helen Joseph" userId="b2a8d9cb-58d2-4d7e-9d80-554b236caf40" providerId="ADAL" clId="{C18BDE95-4480-4709-AC88-1EB9401D83ED}" dt="2023-05-23T01:08:48.463" v="360" actId="478"/>
          <ac:spMkLst>
            <pc:docMk/>
            <pc:sldMk cId="1908408983" sldId="301"/>
            <ac:spMk id="4" creationId="{9FC1CB7F-940D-A687-7C10-21A9F4BA40EB}"/>
          </ac:spMkLst>
        </pc:spChg>
        <pc:spChg chg="mod">
          <ac:chgData name="Minnu Helen Joseph" userId="b2a8d9cb-58d2-4d7e-9d80-554b236caf40" providerId="ADAL" clId="{C18BDE95-4480-4709-AC88-1EB9401D83ED}" dt="2023-05-26T05:12:44.454" v="1508" actId="14100"/>
          <ac:spMkLst>
            <pc:docMk/>
            <pc:sldMk cId="1908408983" sldId="301"/>
            <ac:spMk id="8" creationId="{583C1208-BAFB-1268-112E-6D99EC02745F}"/>
          </ac:spMkLst>
        </pc:spChg>
        <pc:picChg chg="del">
          <ac:chgData name="Minnu Helen Joseph" userId="b2a8d9cb-58d2-4d7e-9d80-554b236caf40" providerId="ADAL" clId="{C18BDE95-4480-4709-AC88-1EB9401D83ED}" dt="2023-05-23T01:08:50.387" v="361" actId="478"/>
          <ac:picMkLst>
            <pc:docMk/>
            <pc:sldMk cId="1908408983" sldId="301"/>
            <ac:picMk id="3" creationId="{5F3F1BBB-6D6D-9478-AB6F-1A8ABABF07F2}"/>
          </ac:picMkLst>
        </pc:picChg>
      </pc:sldChg>
      <pc:sldChg chg="modSp mod">
        <pc:chgData name="Minnu Helen Joseph" userId="b2a8d9cb-58d2-4d7e-9d80-554b236caf40" providerId="ADAL" clId="{C18BDE95-4480-4709-AC88-1EB9401D83ED}" dt="2023-05-25T04:58:56.562" v="1183" actId="20577"/>
        <pc:sldMkLst>
          <pc:docMk/>
          <pc:sldMk cId="300761540" sldId="302"/>
        </pc:sldMkLst>
        <pc:spChg chg="mod">
          <ac:chgData name="Minnu Helen Joseph" userId="b2a8d9cb-58d2-4d7e-9d80-554b236caf40" providerId="ADAL" clId="{C18BDE95-4480-4709-AC88-1EB9401D83ED}" dt="2023-05-25T04:58:56.562" v="1183" actId="20577"/>
          <ac:spMkLst>
            <pc:docMk/>
            <pc:sldMk cId="300761540" sldId="302"/>
            <ac:spMk id="11" creationId="{7E8285C3-AD06-C6EE-DA1E-01E4AE099285}"/>
          </ac:spMkLst>
        </pc:spChg>
      </pc:sldChg>
      <pc:sldChg chg="modSp mod">
        <pc:chgData name="Minnu Helen Joseph" userId="b2a8d9cb-58d2-4d7e-9d80-554b236caf40" providerId="ADAL" clId="{C18BDE95-4480-4709-AC88-1EB9401D83ED}" dt="2023-05-26T06:13:59.662" v="2356" actId="20577"/>
        <pc:sldMkLst>
          <pc:docMk/>
          <pc:sldMk cId="3657392215" sldId="311"/>
        </pc:sldMkLst>
        <pc:spChg chg="mod">
          <ac:chgData name="Minnu Helen Joseph" userId="b2a8d9cb-58d2-4d7e-9d80-554b236caf40" providerId="ADAL" clId="{C18BDE95-4480-4709-AC88-1EB9401D83ED}" dt="2023-05-26T06:13:59.662" v="2356" actId="20577"/>
          <ac:spMkLst>
            <pc:docMk/>
            <pc:sldMk cId="3657392215" sldId="311"/>
            <ac:spMk id="2" creationId="{61CC3141-02E7-674D-B07A-0D273ECBBA2B}"/>
          </ac:spMkLst>
        </pc:spChg>
      </pc:sldChg>
      <pc:sldChg chg="modSp mod">
        <pc:chgData name="Minnu Helen Joseph" userId="b2a8d9cb-58d2-4d7e-9d80-554b236caf40" providerId="ADAL" clId="{C18BDE95-4480-4709-AC88-1EB9401D83ED}" dt="2023-05-26T05:10:41.019" v="1465" actId="5793"/>
        <pc:sldMkLst>
          <pc:docMk/>
          <pc:sldMk cId="1871494615" sldId="312"/>
        </pc:sldMkLst>
        <pc:spChg chg="mod">
          <ac:chgData name="Minnu Helen Joseph" userId="b2a8d9cb-58d2-4d7e-9d80-554b236caf40" providerId="ADAL" clId="{C18BDE95-4480-4709-AC88-1EB9401D83ED}" dt="2023-05-26T05:10:41.019" v="1465" actId="5793"/>
          <ac:spMkLst>
            <pc:docMk/>
            <pc:sldMk cId="1871494615" sldId="312"/>
            <ac:spMk id="2" creationId="{3BCCA0E5-0AE5-455F-F1A8-A749636196D1}"/>
          </ac:spMkLst>
        </pc:spChg>
        <pc:spChg chg="mod">
          <ac:chgData name="Minnu Helen Joseph" userId="b2a8d9cb-58d2-4d7e-9d80-554b236caf40" providerId="ADAL" clId="{C18BDE95-4480-4709-AC88-1EB9401D83ED}" dt="2023-05-26T05:08:56.439" v="1431" actId="1076"/>
          <ac:spMkLst>
            <pc:docMk/>
            <pc:sldMk cId="1871494615" sldId="312"/>
            <ac:spMk id="3" creationId="{A30E9179-9D61-1225-5E4B-12F523F7051B}"/>
          </ac:spMkLst>
        </pc:spChg>
      </pc:sldChg>
      <pc:sldChg chg="addSp delSp modSp mod">
        <pc:chgData name="Minnu Helen Joseph" userId="b2a8d9cb-58d2-4d7e-9d80-554b236caf40" providerId="ADAL" clId="{C18BDE95-4480-4709-AC88-1EB9401D83ED}" dt="2023-05-26T05:35:56.613" v="1671" actId="1076"/>
        <pc:sldMkLst>
          <pc:docMk/>
          <pc:sldMk cId="3364620544" sldId="313"/>
        </pc:sldMkLst>
        <pc:spChg chg="mod">
          <ac:chgData name="Minnu Helen Joseph" userId="b2a8d9cb-58d2-4d7e-9d80-554b236caf40" providerId="ADAL" clId="{C18BDE95-4480-4709-AC88-1EB9401D83ED}" dt="2023-05-26T05:29:21.511" v="1569" actId="1076"/>
          <ac:spMkLst>
            <pc:docMk/>
            <pc:sldMk cId="3364620544" sldId="313"/>
            <ac:spMk id="2" creationId="{9C6AA15C-F285-EF3E-B720-B4B56ACEBB65}"/>
          </ac:spMkLst>
        </pc:spChg>
        <pc:spChg chg="mod">
          <ac:chgData name="Minnu Helen Joseph" userId="b2a8d9cb-58d2-4d7e-9d80-554b236caf40" providerId="ADAL" clId="{C18BDE95-4480-4709-AC88-1EB9401D83ED}" dt="2023-05-26T05:29:12.298" v="1568" actId="1076"/>
          <ac:spMkLst>
            <pc:docMk/>
            <pc:sldMk cId="3364620544" sldId="313"/>
            <ac:spMk id="3" creationId="{E63237E8-06D1-3164-B281-FA62BBC9435A}"/>
          </ac:spMkLst>
        </pc:spChg>
        <pc:spChg chg="add del mod">
          <ac:chgData name="Minnu Helen Joseph" userId="b2a8d9cb-58d2-4d7e-9d80-554b236caf40" providerId="ADAL" clId="{C18BDE95-4480-4709-AC88-1EB9401D83ED}" dt="2023-05-23T03:31:23.736" v="662" actId="478"/>
          <ac:spMkLst>
            <pc:docMk/>
            <pc:sldMk cId="3364620544" sldId="313"/>
            <ac:spMk id="4" creationId="{66ED08BA-CF32-F50C-BD8B-CB5993174E54}"/>
          </ac:spMkLst>
        </pc:spChg>
        <pc:spChg chg="add mod">
          <ac:chgData name="Minnu Helen Joseph" userId="b2a8d9cb-58d2-4d7e-9d80-554b236caf40" providerId="ADAL" clId="{C18BDE95-4480-4709-AC88-1EB9401D83ED}" dt="2023-05-26T05:35:56.613" v="1671" actId="1076"/>
          <ac:spMkLst>
            <pc:docMk/>
            <pc:sldMk cId="3364620544" sldId="313"/>
            <ac:spMk id="5" creationId="{AF6CC136-2550-92D8-0053-62213A170CE3}"/>
          </ac:spMkLst>
        </pc:spChg>
        <pc:spChg chg="del mod">
          <ac:chgData name="Minnu Helen Joseph" userId="b2a8d9cb-58d2-4d7e-9d80-554b236caf40" providerId="ADAL" clId="{C18BDE95-4480-4709-AC88-1EB9401D83ED}" dt="2023-05-23T03:19:10.559" v="625" actId="478"/>
          <ac:spMkLst>
            <pc:docMk/>
            <pc:sldMk cId="3364620544" sldId="313"/>
            <ac:spMk id="6" creationId="{011F6457-2471-24DA-38CC-00824DBD7DC2}"/>
          </ac:spMkLst>
        </pc:spChg>
        <pc:picChg chg="del">
          <ac:chgData name="Minnu Helen Joseph" userId="b2a8d9cb-58d2-4d7e-9d80-554b236caf40" providerId="ADAL" clId="{C18BDE95-4480-4709-AC88-1EB9401D83ED}" dt="2023-05-23T03:19:12.283" v="626" actId="478"/>
          <ac:picMkLst>
            <pc:docMk/>
            <pc:sldMk cId="3364620544" sldId="313"/>
            <ac:picMk id="5" creationId="{C159730B-576F-6776-5510-96C098152E55}"/>
          </ac:picMkLst>
        </pc:picChg>
        <pc:picChg chg="add del mod">
          <ac:chgData name="Minnu Helen Joseph" userId="b2a8d9cb-58d2-4d7e-9d80-554b236caf40" providerId="ADAL" clId="{C18BDE95-4480-4709-AC88-1EB9401D83ED}" dt="2023-05-26T05:23:22.936" v="1562" actId="478"/>
          <ac:picMkLst>
            <pc:docMk/>
            <pc:sldMk cId="3364620544" sldId="313"/>
            <ac:picMk id="1026" creationId="{F88C811F-2271-7D94-AD16-C5DDDDEDE581}"/>
          </ac:picMkLst>
        </pc:picChg>
      </pc:sldChg>
      <pc:sldChg chg="addSp delSp modSp mod">
        <pc:chgData name="Minnu Helen Joseph" userId="b2a8d9cb-58d2-4d7e-9d80-554b236caf40" providerId="ADAL" clId="{C18BDE95-4480-4709-AC88-1EB9401D83ED}" dt="2023-05-26T05:40:16.636" v="1787" actId="3626"/>
        <pc:sldMkLst>
          <pc:docMk/>
          <pc:sldMk cId="1295876070" sldId="314"/>
        </pc:sldMkLst>
        <pc:spChg chg="mod">
          <ac:chgData name="Minnu Helen Joseph" userId="b2a8d9cb-58d2-4d7e-9d80-554b236caf40" providerId="ADAL" clId="{C18BDE95-4480-4709-AC88-1EB9401D83ED}" dt="2023-05-23T03:19:21.904" v="628" actId="6549"/>
          <ac:spMkLst>
            <pc:docMk/>
            <pc:sldMk cId="1295876070" sldId="314"/>
            <ac:spMk id="2" creationId="{A45987D8-E682-D9E6-7BB1-BAF94DA80E5A}"/>
          </ac:spMkLst>
        </pc:spChg>
        <pc:spChg chg="del mod">
          <ac:chgData name="Minnu Helen Joseph" userId="b2a8d9cb-58d2-4d7e-9d80-554b236caf40" providerId="ADAL" clId="{C18BDE95-4480-4709-AC88-1EB9401D83ED}" dt="2023-05-23T03:32:06.805" v="663" actId="478"/>
          <ac:spMkLst>
            <pc:docMk/>
            <pc:sldMk cId="1295876070" sldId="314"/>
            <ac:spMk id="3" creationId="{4B8DF95F-D543-3E3A-68D3-402CCFD17838}"/>
          </ac:spMkLst>
        </pc:spChg>
        <pc:spChg chg="add mod">
          <ac:chgData name="Minnu Helen Joseph" userId="b2a8d9cb-58d2-4d7e-9d80-554b236caf40" providerId="ADAL" clId="{C18BDE95-4480-4709-AC88-1EB9401D83ED}" dt="2023-05-26T05:40:16.636" v="1787" actId="3626"/>
          <ac:spMkLst>
            <pc:docMk/>
            <pc:sldMk cId="1295876070" sldId="314"/>
            <ac:spMk id="4" creationId="{980DFA33-7E4D-6B03-77E0-AAC6CCB2B380}"/>
          </ac:spMkLst>
        </pc:spChg>
      </pc:sldChg>
      <pc:sldChg chg="addSp delSp modSp mod">
        <pc:chgData name="Minnu Helen Joseph" userId="b2a8d9cb-58d2-4d7e-9d80-554b236caf40" providerId="ADAL" clId="{C18BDE95-4480-4709-AC88-1EB9401D83ED}" dt="2023-05-26T05:44:37.228" v="1817" actId="1076"/>
        <pc:sldMkLst>
          <pc:docMk/>
          <pc:sldMk cId="472164616" sldId="315"/>
        </pc:sldMkLst>
        <pc:spChg chg="mod">
          <ac:chgData name="Minnu Helen Joseph" userId="b2a8d9cb-58d2-4d7e-9d80-554b236caf40" providerId="ADAL" clId="{C18BDE95-4480-4709-AC88-1EB9401D83ED}" dt="2023-05-23T03:19:42.587" v="631" actId="5793"/>
          <ac:spMkLst>
            <pc:docMk/>
            <pc:sldMk cId="472164616" sldId="315"/>
            <ac:spMk id="2" creationId="{3546E2DC-AB35-251D-0DD7-1A82B1E2765B}"/>
          </ac:spMkLst>
        </pc:spChg>
        <pc:spChg chg="del mod">
          <ac:chgData name="Minnu Helen Joseph" userId="b2a8d9cb-58d2-4d7e-9d80-554b236caf40" providerId="ADAL" clId="{C18BDE95-4480-4709-AC88-1EB9401D83ED}" dt="2023-05-23T06:51:56.132" v="743" actId="478"/>
          <ac:spMkLst>
            <pc:docMk/>
            <pc:sldMk cId="472164616" sldId="315"/>
            <ac:spMk id="3" creationId="{9AD51631-9D0F-1E37-EC39-DD56A47C8EE7}"/>
          </ac:spMkLst>
        </pc:spChg>
        <pc:spChg chg="add mod">
          <ac:chgData name="Minnu Helen Joseph" userId="b2a8d9cb-58d2-4d7e-9d80-554b236caf40" providerId="ADAL" clId="{C18BDE95-4480-4709-AC88-1EB9401D83ED}" dt="2023-05-26T05:44:37.228" v="1817" actId="1076"/>
          <ac:spMkLst>
            <pc:docMk/>
            <pc:sldMk cId="472164616" sldId="315"/>
            <ac:spMk id="4" creationId="{86981EF5-9F47-B316-3942-759544A2669C}"/>
          </ac:spMkLst>
        </pc:spChg>
        <pc:spChg chg="add del mod">
          <ac:chgData name="Minnu Helen Joseph" userId="b2a8d9cb-58d2-4d7e-9d80-554b236caf40" providerId="ADAL" clId="{C18BDE95-4480-4709-AC88-1EB9401D83ED}" dt="2023-05-23T03:59:24.644" v="741"/>
          <ac:spMkLst>
            <pc:docMk/>
            <pc:sldMk cId="472164616" sldId="315"/>
            <ac:spMk id="4" creationId="{EEFA940D-6D0B-4A51-2036-4174947EAC83}"/>
          </ac:spMkLst>
        </pc:spChg>
        <pc:spChg chg="add del mod">
          <ac:chgData name="Minnu Helen Joseph" userId="b2a8d9cb-58d2-4d7e-9d80-554b236caf40" providerId="ADAL" clId="{C18BDE95-4480-4709-AC88-1EB9401D83ED}" dt="2023-05-23T06:51:58.831" v="744" actId="478"/>
          <ac:spMkLst>
            <pc:docMk/>
            <pc:sldMk cId="472164616" sldId="315"/>
            <ac:spMk id="5" creationId="{686D222B-E545-FAA2-DC4D-5CF1B88F1D1A}"/>
          </ac:spMkLst>
        </pc:spChg>
        <pc:spChg chg="add del mod">
          <ac:chgData name="Minnu Helen Joseph" userId="b2a8d9cb-58d2-4d7e-9d80-554b236caf40" providerId="ADAL" clId="{C18BDE95-4480-4709-AC88-1EB9401D83ED}" dt="2023-05-26T05:40:58.450" v="1790"/>
          <ac:spMkLst>
            <pc:docMk/>
            <pc:sldMk cId="472164616" sldId="315"/>
            <ac:spMk id="6" creationId="{043F6305-8B1C-559B-61FA-B0B1471A92CD}"/>
          </ac:spMkLst>
        </pc:spChg>
        <pc:spChg chg="add mod">
          <ac:chgData name="Minnu Helen Joseph" userId="b2a8d9cb-58d2-4d7e-9d80-554b236caf40" providerId="ADAL" clId="{C18BDE95-4480-4709-AC88-1EB9401D83ED}" dt="2023-05-26T05:44:33.295" v="1816" actId="255"/>
          <ac:spMkLst>
            <pc:docMk/>
            <pc:sldMk cId="472164616" sldId="315"/>
            <ac:spMk id="7" creationId="{6B4DACA9-D4C0-92AE-27E2-6BF326E8DC59}"/>
          </ac:spMkLst>
        </pc:spChg>
      </pc:sldChg>
      <pc:sldChg chg="del">
        <pc:chgData name="Minnu Helen Joseph" userId="b2a8d9cb-58d2-4d7e-9d80-554b236caf40" providerId="ADAL" clId="{C18BDE95-4480-4709-AC88-1EB9401D83ED}" dt="2023-05-23T07:07:53.965" v="778" actId="2696"/>
        <pc:sldMkLst>
          <pc:docMk/>
          <pc:sldMk cId="738720083" sldId="316"/>
        </pc:sldMkLst>
      </pc:sldChg>
      <pc:sldChg chg="addSp delSp modSp new mod">
        <pc:chgData name="Minnu Helen Joseph" userId="b2a8d9cb-58d2-4d7e-9d80-554b236caf40" providerId="ADAL" clId="{C18BDE95-4480-4709-AC88-1EB9401D83ED}" dt="2023-05-26T05:58:51.582" v="2022" actId="255"/>
        <pc:sldMkLst>
          <pc:docMk/>
          <pc:sldMk cId="2501262729" sldId="316"/>
        </pc:sldMkLst>
        <pc:spChg chg="mod">
          <ac:chgData name="Minnu Helen Joseph" userId="b2a8d9cb-58d2-4d7e-9d80-554b236caf40" providerId="ADAL" clId="{C18BDE95-4480-4709-AC88-1EB9401D83ED}" dt="2023-05-26T05:58:51.582" v="2022" actId="255"/>
          <ac:spMkLst>
            <pc:docMk/>
            <pc:sldMk cId="2501262729" sldId="316"/>
            <ac:spMk id="2" creationId="{2C7EAC2F-3F04-4B11-DC78-CCD72319EBD1}"/>
          </ac:spMkLst>
        </pc:spChg>
        <pc:spChg chg="del mod">
          <ac:chgData name="Minnu Helen Joseph" userId="b2a8d9cb-58d2-4d7e-9d80-554b236caf40" providerId="ADAL" clId="{C18BDE95-4480-4709-AC88-1EB9401D83ED}" dt="2023-05-26T05:47:00.863" v="1819" actId="478"/>
          <ac:spMkLst>
            <pc:docMk/>
            <pc:sldMk cId="2501262729" sldId="316"/>
            <ac:spMk id="3" creationId="{9ECE8B47-E8FB-45EF-C97C-BA1241E10F58}"/>
          </ac:spMkLst>
        </pc:spChg>
        <pc:spChg chg="add del mod">
          <ac:chgData name="Minnu Helen Joseph" userId="b2a8d9cb-58d2-4d7e-9d80-554b236caf40" providerId="ADAL" clId="{C18BDE95-4480-4709-AC88-1EB9401D83ED}" dt="2023-05-26T05:47:04.647" v="1820" actId="478"/>
          <ac:spMkLst>
            <pc:docMk/>
            <pc:sldMk cId="2501262729" sldId="316"/>
            <ac:spMk id="4" creationId="{95B534DB-5954-6B70-7899-D8F610E7710E}"/>
          </ac:spMkLst>
        </pc:spChg>
      </pc:sldChg>
      <pc:sldChg chg="delSp modSp new mod">
        <pc:chgData name="Minnu Helen Joseph" userId="b2a8d9cb-58d2-4d7e-9d80-554b236caf40" providerId="ADAL" clId="{C18BDE95-4480-4709-AC88-1EB9401D83ED}" dt="2023-05-26T06:04:17.195" v="2101" actId="255"/>
        <pc:sldMkLst>
          <pc:docMk/>
          <pc:sldMk cId="703648683" sldId="317"/>
        </pc:sldMkLst>
        <pc:spChg chg="mod">
          <ac:chgData name="Minnu Helen Joseph" userId="b2a8d9cb-58d2-4d7e-9d80-554b236caf40" providerId="ADAL" clId="{C18BDE95-4480-4709-AC88-1EB9401D83ED}" dt="2023-05-26T06:04:17.195" v="2101" actId="255"/>
          <ac:spMkLst>
            <pc:docMk/>
            <pc:sldMk cId="703648683" sldId="317"/>
            <ac:spMk id="2" creationId="{C3EF125B-06F3-8B40-E6DD-4748EB1FE14D}"/>
          </ac:spMkLst>
        </pc:spChg>
        <pc:spChg chg="del">
          <ac:chgData name="Minnu Helen Joseph" userId="b2a8d9cb-58d2-4d7e-9d80-554b236caf40" providerId="ADAL" clId="{C18BDE95-4480-4709-AC88-1EB9401D83ED}" dt="2023-05-23T14:36:29.719" v="804" actId="478"/>
          <ac:spMkLst>
            <pc:docMk/>
            <pc:sldMk cId="703648683" sldId="317"/>
            <ac:spMk id="3" creationId="{37CC1CC1-26ED-0F82-F135-2C306DA9536C}"/>
          </ac:spMkLst>
        </pc:spChg>
      </pc:sldChg>
      <pc:sldChg chg="del">
        <pc:chgData name="Minnu Helen Joseph" userId="b2a8d9cb-58d2-4d7e-9d80-554b236caf40" providerId="ADAL" clId="{C18BDE95-4480-4709-AC88-1EB9401D83ED}" dt="2023-05-23T07:08:02.574" v="779" actId="2696"/>
        <pc:sldMkLst>
          <pc:docMk/>
          <pc:sldMk cId="2394213724" sldId="317"/>
        </pc:sldMkLst>
      </pc:sldChg>
      <pc:sldChg chg="new del">
        <pc:chgData name="Minnu Helen Joseph" userId="b2a8d9cb-58d2-4d7e-9d80-554b236caf40" providerId="ADAL" clId="{C18BDE95-4480-4709-AC88-1EB9401D83ED}" dt="2023-05-26T06:04:40.874" v="2104" actId="47"/>
        <pc:sldMkLst>
          <pc:docMk/>
          <pc:sldMk cId="1032340716" sldId="318"/>
        </pc:sldMkLst>
      </pc:sldChg>
      <pc:sldChg chg="del">
        <pc:chgData name="Minnu Helen Joseph" userId="b2a8d9cb-58d2-4d7e-9d80-554b236caf40" providerId="ADAL" clId="{C18BDE95-4480-4709-AC88-1EB9401D83ED}" dt="2023-05-23T07:08:14.018" v="781" actId="2696"/>
        <pc:sldMkLst>
          <pc:docMk/>
          <pc:sldMk cId="3374331697" sldId="318"/>
        </pc:sldMkLst>
      </pc:sldChg>
      <pc:sldChg chg="modSp add mod">
        <pc:chgData name="Minnu Helen Joseph" userId="b2a8d9cb-58d2-4d7e-9d80-554b236caf40" providerId="ADAL" clId="{C18BDE95-4480-4709-AC88-1EB9401D83ED}" dt="2023-05-26T06:13:03.085" v="2224" actId="20577"/>
        <pc:sldMkLst>
          <pc:docMk/>
          <pc:sldMk cId="4007579729" sldId="319"/>
        </pc:sldMkLst>
        <pc:spChg chg="mod">
          <ac:chgData name="Minnu Helen Joseph" userId="b2a8d9cb-58d2-4d7e-9d80-554b236caf40" providerId="ADAL" clId="{C18BDE95-4480-4709-AC88-1EB9401D83ED}" dt="2023-05-26T06:13:03.085" v="2224" actId="20577"/>
          <ac:spMkLst>
            <pc:docMk/>
            <pc:sldMk cId="4007579729" sldId="319"/>
            <ac:spMk id="2" creationId="{C3EF125B-06F3-8B40-E6DD-4748EB1FE14D}"/>
          </ac:spMkLst>
        </pc:spChg>
      </pc:sldChg>
      <pc:sldChg chg="del">
        <pc:chgData name="Minnu Helen Joseph" userId="b2a8d9cb-58d2-4d7e-9d80-554b236caf40" providerId="ADAL" clId="{C18BDE95-4480-4709-AC88-1EB9401D83ED}" dt="2023-05-23T07:08:09.461" v="780" actId="2696"/>
        <pc:sldMkLst>
          <pc:docMk/>
          <pc:sldMk cId="4208279127" sldId="319"/>
        </pc:sldMkLst>
      </pc:sldChg>
      <pc:sldChg chg="del">
        <pc:chgData name="Minnu Helen Joseph" userId="b2a8d9cb-58d2-4d7e-9d80-554b236caf40" providerId="ADAL" clId="{C18BDE95-4480-4709-AC88-1EB9401D83ED}" dt="2023-05-23T07:08:18.446" v="782" actId="2696"/>
        <pc:sldMkLst>
          <pc:docMk/>
          <pc:sldMk cId="1219025851" sldId="320"/>
        </pc:sldMkLst>
      </pc:sldChg>
      <pc:sldChg chg="del">
        <pc:chgData name="Minnu Helen Joseph" userId="b2a8d9cb-58d2-4d7e-9d80-554b236caf40" providerId="ADAL" clId="{C18BDE95-4480-4709-AC88-1EB9401D83ED}" dt="2023-05-23T07:08:22.252" v="783" actId="2696"/>
        <pc:sldMkLst>
          <pc:docMk/>
          <pc:sldMk cId="3442083142" sldId="321"/>
        </pc:sldMkLst>
      </pc:sldChg>
    </pc:docChg>
  </pc:docChgLst>
  <pc:docChgLst>
    <pc:chgData name="Minnu Helen Joseph" userId="b2a8d9cb-58d2-4d7e-9d80-554b236caf40" providerId="ADAL" clId="{15E8FBD6-247C-4DD2-A8E7-CDF0151C3B34}"/>
    <pc:docChg chg="undo custSel addSld modSld sldOrd modSection">
      <pc:chgData name="Minnu Helen Joseph" userId="b2a8d9cb-58d2-4d7e-9d80-554b236caf40" providerId="ADAL" clId="{15E8FBD6-247C-4DD2-A8E7-CDF0151C3B34}" dt="2023-05-22T18:10:20.181" v="1951" actId="20577"/>
      <pc:docMkLst>
        <pc:docMk/>
      </pc:docMkLst>
      <pc:sldChg chg="modSp mod">
        <pc:chgData name="Minnu Helen Joseph" userId="b2a8d9cb-58d2-4d7e-9d80-554b236caf40" providerId="ADAL" clId="{15E8FBD6-247C-4DD2-A8E7-CDF0151C3B34}" dt="2023-05-18T14:40:40.847" v="225" actId="255"/>
        <pc:sldMkLst>
          <pc:docMk/>
          <pc:sldMk cId="3036573791" sldId="273"/>
        </pc:sldMkLst>
        <pc:spChg chg="mod">
          <ac:chgData name="Minnu Helen Joseph" userId="b2a8d9cb-58d2-4d7e-9d80-554b236caf40" providerId="ADAL" clId="{15E8FBD6-247C-4DD2-A8E7-CDF0151C3B34}" dt="2023-05-18T14:40:31.784" v="224" actId="20577"/>
          <ac:spMkLst>
            <pc:docMk/>
            <pc:sldMk cId="3036573791" sldId="273"/>
            <ac:spMk id="4" creationId="{0E0E221F-B43F-9E5C-A5B7-086DFF31E7ED}"/>
          </ac:spMkLst>
        </pc:spChg>
        <pc:spChg chg="mod">
          <ac:chgData name="Minnu Helen Joseph" userId="b2a8d9cb-58d2-4d7e-9d80-554b236caf40" providerId="ADAL" clId="{15E8FBD6-247C-4DD2-A8E7-CDF0151C3B34}" dt="2023-05-18T14:40:40.847" v="225" actId="255"/>
          <ac:spMkLst>
            <pc:docMk/>
            <pc:sldMk cId="3036573791" sldId="273"/>
            <ac:spMk id="5" creationId="{5F5ABE47-B1F9-1E34-B33E-A8FBDF32394C}"/>
          </ac:spMkLst>
        </pc:spChg>
      </pc:sldChg>
      <pc:sldChg chg="modSp mod">
        <pc:chgData name="Minnu Helen Joseph" userId="b2a8d9cb-58d2-4d7e-9d80-554b236caf40" providerId="ADAL" clId="{15E8FBD6-247C-4DD2-A8E7-CDF0151C3B34}" dt="2023-05-18T14:42:59.394" v="370" actId="255"/>
        <pc:sldMkLst>
          <pc:docMk/>
          <pc:sldMk cId="1537800860" sldId="295"/>
        </pc:sldMkLst>
        <pc:spChg chg="mod">
          <ac:chgData name="Minnu Helen Joseph" userId="b2a8d9cb-58d2-4d7e-9d80-554b236caf40" providerId="ADAL" clId="{15E8FBD6-247C-4DD2-A8E7-CDF0151C3B34}" dt="2023-05-18T14:42:59.394" v="370" actId="255"/>
          <ac:spMkLst>
            <pc:docMk/>
            <pc:sldMk cId="1537800860" sldId="295"/>
            <ac:spMk id="5" creationId="{7804106F-FA64-286A-04FC-353B30B818C8}"/>
          </ac:spMkLst>
        </pc:spChg>
      </pc:sldChg>
      <pc:sldChg chg="modSp mod">
        <pc:chgData name="Minnu Helen Joseph" userId="b2a8d9cb-58d2-4d7e-9d80-554b236caf40" providerId="ADAL" clId="{15E8FBD6-247C-4DD2-A8E7-CDF0151C3B34}" dt="2023-05-22T18:09:30.025" v="1923" actId="20577"/>
        <pc:sldMkLst>
          <pc:docMk/>
          <pc:sldMk cId="3324074945" sldId="296"/>
        </pc:sldMkLst>
        <pc:spChg chg="mod">
          <ac:chgData name="Minnu Helen Joseph" userId="b2a8d9cb-58d2-4d7e-9d80-554b236caf40" providerId="ADAL" clId="{15E8FBD6-247C-4DD2-A8E7-CDF0151C3B34}" dt="2023-05-22T18:09:30.025" v="1923" actId="20577"/>
          <ac:spMkLst>
            <pc:docMk/>
            <pc:sldMk cId="3324074945" sldId="296"/>
            <ac:spMk id="6" creationId="{9DA22B87-C136-3DE4-9468-6C2F4ACA8AE1}"/>
          </ac:spMkLst>
        </pc:spChg>
      </pc:sldChg>
      <pc:sldChg chg="modSp mod">
        <pc:chgData name="Minnu Helen Joseph" userId="b2a8d9cb-58d2-4d7e-9d80-554b236caf40" providerId="ADAL" clId="{15E8FBD6-247C-4DD2-A8E7-CDF0151C3B34}" dt="2023-05-22T18:10:20.181" v="1951" actId="20577"/>
        <pc:sldMkLst>
          <pc:docMk/>
          <pc:sldMk cId="4129119422" sldId="297"/>
        </pc:sldMkLst>
        <pc:spChg chg="mod">
          <ac:chgData name="Minnu Helen Joseph" userId="b2a8d9cb-58d2-4d7e-9d80-554b236caf40" providerId="ADAL" clId="{15E8FBD6-247C-4DD2-A8E7-CDF0151C3B34}" dt="2023-05-22T18:10:20.181" v="1951" actId="20577"/>
          <ac:spMkLst>
            <pc:docMk/>
            <pc:sldMk cId="4129119422" sldId="297"/>
            <ac:spMk id="5" creationId="{67AC799E-9510-0BE5-9A3D-FCFF3EB61465}"/>
          </ac:spMkLst>
        </pc:spChg>
      </pc:sldChg>
      <pc:sldChg chg="mod modShow">
        <pc:chgData name="Minnu Helen Joseph" userId="b2a8d9cb-58d2-4d7e-9d80-554b236caf40" providerId="ADAL" clId="{15E8FBD6-247C-4DD2-A8E7-CDF0151C3B34}" dt="2023-05-18T06:56:36.114" v="101" actId="729"/>
        <pc:sldMkLst>
          <pc:docMk/>
          <pc:sldMk cId="1099552943" sldId="298"/>
        </pc:sldMkLst>
      </pc:sldChg>
      <pc:sldChg chg="addSp delSp modSp mod">
        <pc:chgData name="Minnu Helen Joseph" userId="b2a8d9cb-58d2-4d7e-9d80-554b236caf40" providerId="ADAL" clId="{15E8FBD6-247C-4DD2-A8E7-CDF0151C3B34}" dt="2023-05-19T05:03:12.949" v="553" actId="313"/>
        <pc:sldMkLst>
          <pc:docMk/>
          <pc:sldMk cId="1908408983" sldId="301"/>
        </pc:sldMkLst>
        <pc:spChg chg="add mod">
          <ac:chgData name="Minnu Helen Joseph" userId="b2a8d9cb-58d2-4d7e-9d80-554b236caf40" providerId="ADAL" clId="{15E8FBD6-247C-4DD2-A8E7-CDF0151C3B34}" dt="2023-05-19T05:03:12.949" v="553" actId="313"/>
          <ac:spMkLst>
            <pc:docMk/>
            <pc:sldMk cId="1908408983" sldId="301"/>
            <ac:spMk id="4" creationId="{9FC1CB7F-940D-A687-7C10-21A9F4BA40EB}"/>
          </ac:spMkLst>
        </pc:spChg>
        <pc:spChg chg="mod">
          <ac:chgData name="Minnu Helen Joseph" userId="b2a8d9cb-58d2-4d7e-9d80-554b236caf40" providerId="ADAL" clId="{15E8FBD6-247C-4DD2-A8E7-CDF0151C3B34}" dt="2023-05-19T04:45:43.653" v="398" actId="14100"/>
          <ac:spMkLst>
            <pc:docMk/>
            <pc:sldMk cId="1908408983" sldId="301"/>
            <ac:spMk id="8" creationId="{583C1208-BAFB-1268-112E-6D99EC02745F}"/>
          </ac:spMkLst>
        </pc:spChg>
        <pc:spChg chg="del mod">
          <ac:chgData name="Minnu Helen Joseph" userId="b2a8d9cb-58d2-4d7e-9d80-554b236caf40" providerId="ADAL" clId="{15E8FBD6-247C-4DD2-A8E7-CDF0151C3B34}" dt="2023-05-19T04:45:23.944" v="395" actId="22"/>
          <ac:spMkLst>
            <pc:docMk/>
            <pc:sldMk cId="1908408983" sldId="301"/>
            <ac:spMk id="10" creationId="{92F26745-23EB-2E56-7574-8BA36E54675A}"/>
          </ac:spMkLst>
        </pc:spChg>
        <pc:picChg chg="add mod ord">
          <ac:chgData name="Minnu Helen Joseph" userId="b2a8d9cb-58d2-4d7e-9d80-554b236caf40" providerId="ADAL" clId="{15E8FBD6-247C-4DD2-A8E7-CDF0151C3B34}" dt="2023-05-19T04:45:44.617" v="399" actId="1076"/>
          <ac:picMkLst>
            <pc:docMk/>
            <pc:sldMk cId="1908408983" sldId="301"/>
            <ac:picMk id="3" creationId="{5F3F1BBB-6D6D-9478-AB6F-1A8ABABF07F2}"/>
          </ac:picMkLst>
        </pc:picChg>
      </pc:sldChg>
      <pc:sldChg chg="modSp mod">
        <pc:chgData name="Minnu Helen Joseph" userId="b2a8d9cb-58d2-4d7e-9d80-554b236caf40" providerId="ADAL" clId="{15E8FBD6-247C-4DD2-A8E7-CDF0151C3B34}" dt="2023-05-18T06:56:03.869" v="98" actId="20577"/>
        <pc:sldMkLst>
          <pc:docMk/>
          <pc:sldMk cId="300761540" sldId="302"/>
        </pc:sldMkLst>
        <pc:spChg chg="mod">
          <ac:chgData name="Minnu Helen Joseph" userId="b2a8d9cb-58d2-4d7e-9d80-554b236caf40" providerId="ADAL" clId="{15E8FBD6-247C-4DD2-A8E7-CDF0151C3B34}" dt="2023-05-18T06:56:03.869" v="98" actId="20577"/>
          <ac:spMkLst>
            <pc:docMk/>
            <pc:sldMk cId="300761540" sldId="302"/>
            <ac:spMk id="11" creationId="{7E8285C3-AD06-C6EE-DA1E-01E4AE099285}"/>
          </ac:spMkLst>
        </pc:spChg>
        <pc:spChg chg="mod">
          <ac:chgData name="Minnu Helen Joseph" userId="b2a8d9cb-58d2-4d7e-9d80-554b236caf40" providerId="ADAL" clId="{15E8FBD6-247C-4DD2-A8E7-CDF0151C3B34}" dt="2023-05-18T06:55:41.619" v="49" actId="20577"/>
          <ac:spMkLst>
            <pc:docMk/>
            <pc:sldMk cId="300761540" sldId="302"/>
            <ac:spMk id="12" creationId="{46E76693-9333-AC46-AAFA-600C2E1A00CB}"/>
          </ac:spMkLst>
        </pc:spChg>
      </pc:sldChg>
      <pc:sldChg chg="addSp modSp mod">
        <pc:chgData name="Minnu Helen Joseph" userId="b2a8d9cb-58d2-4d7e-9d80-554b236caf40" providerId="ADAL" clId="{15E8FBD6-247C-4DD2-A8E7-CDF0151C3B34}" dt="2023-05-22T18:08:42.142" v="1829" actId="20577"/>
        <pc:sldMkLst>
          <pc:docMk/>
          <pc:sldMk cId="3657392215" sldId="311"/>
        </pc:sldMkLst>
        <pc:spChg chg="add mod">
          <ac:chgData name="Minnu Helen Joseph" userId="b2a8d9cb-58d2-4d7e-9d80-554b236caf40" providerId="ADAL" clId="{15E8FBD6-247C-4DD2-A8E7-CDF0151C3B34}" dt="2023-05-22T18:08:42.142" v="1829" actId="20577"/>
          <ac:spMkLst>
            <pc:docMk/>
            <pc:sldMk cId="3657392215" sldId="311"/>
            <ac:spMk id="2" creationId="{61CC3141-02E7-674D-B07A-0D273ECBBA2B}"/>
          </ac:spMkLst>
        </pc:spChg>
      </pc:sldChg>
      <pc:sldChg chg="modSp new mod">
        <pc:chgData name="Minnu Helen Joseph" userId="b2a8d9cb-58d2-4d7e-9d80-554b236caf40" providerId="ADAL" clId="{15E8FBD6-247C-4DD2-A8E7-CDF0151C3B34}" dt="2023-05-19T05:50:29.841" v="595" actId="5793"/>
        <pc:sldMkLst>
          <pc:docMk/>
          <pc:sldMk cId="1871494615" sldId="312"/>
        </pc:sldMkLst>
        <pc:spChg chg="mod">
          <ac:chgData name="Minnu Helen Joseph" userId="b2a8d9cb-58d2-4d7e-9d80-554b236caf40" providerId="ADAL" clId="{15E8FBD6-247C-4DD2-A8E7-CDF0151C3B34}" dt="2023-05-19T05:50:29.841" v="595" actId="5793"/>
          <ac:spMkLst>
            <pc:docMk/>
            <pc:sldMk cId="1871494615" sldId="312"/>
            <ac:spMk id="2" creationId="{3BCCA0E5-0AE5-455F-F1A8-A749636196D1}"/>
          </ac:spMkLst>
        </pc:spChg>
        <pc:spChg chg="mod">
          <ac:chgData name="Minnu Helen Joseph" userId="b2a8d9cb-58d2-4d7e-9d80-554b236caf40" providerId="ADAL" clId="{15E8FBD6-247C-4DD2-A8E7-CDF0151C3B34}" dt="2023-05-19T05:25:05.950" v="572" actId="20577"/>
          <ac:spMkLst>
            <pc:docMk/>
            <pc:sldMk cId="1871494615" sldId="312"/>
            <ac:spMk id="3" creationId="{A30E9179-9D61-1225-5E4B-12F523F7051B}"/>
          </ac:spMkLst>
        </pc:spChg>
      </pc:sldChg>
      <pc:sldChg chg="addSp modSp new mod">
        <pc:chgData name="Minnu Helen Joseph" userId="b2a8d9cb-58d2-4d7e-9d80-554b236caf40" providerId="ADAL" clId="{15E8FBD6-247C-4DD2-A8E7-CDF0151C3B34}" dt="2023-05-19T06:09:20.543" v="655" actId="115"/>
        <pc:sldMkLst>
          <pc:docMk/>
          <pc:sldMk cId="3364620544" sldId="313"/>
        </pc:sldMkLst>
        <pc:spChg chg="mod">
          <ac:chgData name="Minnu Helen Joseph" userId="b2a8d9cb-58d2-4d7e-9d80-554b236caf40" providerId="ADAL" clId="{15E8FBD6-247C-4DD2-A8E7-CDF0151C3B34}" dt="2023-05-19T06:07:51.165" v="641" actId="20577"/>
          <ac:spMkLst>
            <pc:docMk/>
            <pc:sldMk cId="3364620544" sldId="313"/>
            <ac:spMk id="2" creationId="{9C6AA15C-F285-EF3E-B720-B4B56ACEBB65}"/>
          </ac:spMkLst>
        </pc:spChg>
        <pc:spChg chg="mod">
          <ac:chgData name="Minnu Helen Joseph" userId="b2a8d9cb-58d2-4d7e-9d80-554b236caf40" providerId="ADAL" clId="{15E8FBD6-247C-4DD2-A8E7-CDF0151C3B34}" dt="2023-05-19T06:03:59.228" v="634" actId="20577"/>
          <ac:spMkLst>
            <pc:docMk/>
            <pc:sldMk cId="3364620544" sldId="313"/>
            <ac:spMk id="3" creationId="{E63237E8-06D1-3164-B281-FA62BBC9435A}"/>
          </ac:spMkLst>
        </pc:spChg>
        <pc:spChg chg="add mod">
          <ac:chgData name="Minnu Helen Joseph" userId="b2a8d9cb-58d2-4d7e-9d80-554b236caf40" providerId="ADAL" clId="{15E8FBD6-247C-4DD2-A8E7-CDF0151C3B34}" dt="2023-05-19T06:09:20.543" v="655" actId="115"/>
          <ac:spMkLst>
            <pc:docMk/>
            <pc:sldMk cId="3364620544" sldId="313"/>
            <ac:spMk id="6" creationId="{011F6457-2471-24DA-38CC-00824DBD7DC2}"/>
          </ac:spMkLst>
        </pc:spChg>
        <pc:picChg chg="add mod">
          <ac:chgData name="Minnu Helen Joseph" userId="b2a8d9cb-58d2-4d7e-9d80-554b236caf40" providerId="ADAL" clId="{15E8FBD6-247C-4DD2-A8E7-CDF0151C3B34}" dt="2023-05-19T06:07:58.544" v="643" actId="1076"/>
          <ac:picMkLst>
            <pc:docMk/>
            <pc:sldMk cId="3364620544" sldId="313"/>
            <ac:picMk id="5" creationId="{C159730B-576F-6776-5510-96C098152E55}"/>
          </ac:picMkLst>
        </pc:picChg>
      </pc:sldChg>
      <pc:sldChg chg="modSp new mod">
        <pc:chgData name="Minnu Helen Joseph" userId="b2a8d9cb-58d2-4d7e-9d80-554b236caf40" providerId="ADAL" clId="{15E8FBD6-247C-4DD2-A8E7-CDF0151C3B34}" dt="2023-05-22T17:10:12.731" v="985" actId="1076"/>
        <pc:sldMkLst>
          <pc:docMk/>
          <pc:sldMk cId="1295876070" sldId="314"/>
        </pc:sldMkLst>
        <pc:spChg chg="mod">
          <ac:chgData name="Minnu Helen Joseph" userId="b2a8d9cb-58d2-4d7e-9d80-554b236caf40" providerId="ADAL" clId="{15E8FBD6-247C-4DD2-A8E7-CDF0151C3B34}" dt="2023-05-19T06:25:06.787" v="907" actId="115"/>
          <ac:spMkLst>
            <pc:docMk/>
            <pc:sldMk cId="1295876070" sldId="314"/>
            <ac:spMk id="2" creationId="{A45987D8-E682-D9E6-7BB1-BAF94DA80E5A}"/>
          </ac:spMkLst>
        </pc:spChg>
        <pc:spChg chg="mod">
          <ac:chgData name="Minnu Helen Joseph" userId="b2a8d9cb-58d2-4d7e-9d80-554b236caf40" providerId="ADAL" clId="{15E8FBD6-247C-4DD2-A8E7-CDF0151C3B34}" dt="2023-05-22T17:10:12.731" v="985" actId="1076"/>
          <ac:spMkLst>
            <pc:docMk/>
            <pc:sldMk cId="1295876070" sldId="314"/>
            <ac:spMk id="3" creationId="{4B8DF95F-D543-3E3A-68D3-402CCFD17838}"/>
          </ac:spMkLst>
        </pc:spChg>
      </pc:sldChg>
      <pc:sldChg chg="modSp new mod">
        <pc:chgData name="Minnu Helen Joseph" userId="b2a8d9cb-58d2-4d7e-9d80-554b236caf40" providerId="ADAL" clId="{15E8FBD6-247C-4DD2-A8E7-CDF0151C3B34}" dt="2023-05-22T17:17:07.277" v="1063" actId="20577"/>
        <pc:sldMkLst>
          <pc:docMk/>
          <pc:sldMk cId="472164616" sldId="315"/>
        </pc:sldMkLst>
        <pc:spChg chg="mod">
          <ac:chgData name="Minnu Helen Joseph" userId="b2a8d9cb-58d2-4d7e-9d80-554b236caf40" providerId="ADAL" clId="{15E8FBD6-247C-4DD2-A8E7-CDF0151C3B34}" dt="2023-05-22T17:17:07.277" v="1063" actId="20577"/>
          <ac:spMkLst>
            <pc:docMk/>
            <pc:sldMk cId="472164616" sldId="315"/>
            <ac:spMk id="2" creationId="{3546E2DC-AB35-251D-0DD7-1A82B1E2765B}"/>
          </ac:spMkLst>
        </pc:spChg>
        <pc:spChg chg="mod">
          <ac:chgData name="Minnu Helen Joseph" userId="b2a8d9cb-58d2-4d7e-9d80-554b236caf40" providerId="ADAL" clId="{15E8FBD6-247C-4DD2-A8E7-CDF0151C3B34}" dt="2023-05-22T17:10:31.163" v="987" actId="113"/>
          <ac:spMkLst>
            <pc:docMk/>
            <pc:sldMk cId="472164616" sldId="315"/>
            <ac:spMk id="3" creationId="{9AD51631-9D0F-1E37-EC39-DD56A47C8EE7}"/>
          </ac:spMkLst>
        </pc:spChg>
      </pc:sldChg>
      <pc:sldChg chg="modSp new mod">
        <pc:chgData name="Minnu Helen Joseph" userId="b2a8d9cb-58d2-4d7e-9d80-554b236caf40" providerId="ADAL" clId="{15E8FBD6-247C-4DD2-A8E7-CDF0151C3B34}" dt="2023-05-22T17:27:25.247" v="1229" actId="20577"/>
        <pc:sldMkLst>
          <pc:docMk/>
          <pc:sldMk cId="738720083" sldId="316"/>
        </pc:sldMkLst>
        <pc:spChg chg="mod">
          <ac:chgData name="Minnu Helen Joseph" userId="b2a8d9cb-58d2-4d7e-9d80-554b236caf40" providerId="ADAL" clId="{15E8FBD6-247C-4DD2-A8E7-CDF0151C3B34}" dt="2023-05-22T17:27:25.247" v="1229" actId="20577"/>
          <ac:spMkLst>
            <pc:docMk/>
            <pc:sldMk cId="738720083" sldId="316"/>
            <ac:spMk id="2" creationId="{CAD50066-1622-228C-1595-A12092ED7318}"/>
          </ac:spMkLst>
        </pc:spChg>
        <pc:spChg chg="mod">
          <ac:chgData name="Minnu Helen Joseph" userId="b2a8d9cb-58d2-4d7e-9d80-554b236caf40" providerId="ADAL" clId="{15E8FBD6-247C-4DD2-A8E7-CDF0151C3B34}" dt="2023-05-22T17:25:40.299" v="1186" actId="1076"/>
          <ac:spMkLst>
            <pc:docMk/>
            <pc:sldMk cId="738720083" sldId="316"/>
            <ac:spMk id="3" creationId="{B8F916FB-50DC-494F-D9A8-2A747738F514}"/>
          </ac:spMkLst>
        </pc:spChg>
      </pc:sldChg>
      <pc:sldChg chg="addSp modSp new mod">
        <pc:chgData name="Minnu Helen Joseph" userId="b2a8d9cb-58d2-4d7e-9d80-554b236caf40" providerId="ADAL" clId="{15E8FBD6-247C-4DD2-A8E7-CDF0151C3B34}" dt="2023-05-22T17:48:12.063" v="1275" actId="14100"/>
        <pc:sldMkLst>
          <pc:docMk/>
          <pc:sldMk cId="2394213724" sldId="317"/>
        </pc:sldMkLst>
        <pc:spChg chg="mod">
          <ac:chgData name="Minnu Helen Joseph" userId="b2a8d9cb-58d2-4d7e-9d80-554b236caf40" providerId="ADAL" clId="{15E8FBD6-247C-4DD2-A8E7-CDF0151C3B34}" dt="2023-05-22T17:47:53.162" v="1267" actId="20577"/>
          <ac:spMkLst>
            <pc:docMk/>
            <pc:sldMk cId="2394213724" sldId="317"/>
            <ac:spMk id="2" creationId="{5CC4DE8A-C30F-B7D1-1ACC-9F42088DCE5E}"/>
          </ac:spMkLst>
        </pc:spChg>
        <pc:spChg chg="mod">
          <ac:chgData name="Minnu Helen Joseph" userId="b2a8d9cb-58d2-4d7e-9d80-554b236caf40" providerId="ADAL" clId="{15E8FBD6-247C-4DD2-A8E7-CDF0151C3B34}" dt="2023-05-22T17:45:13.277" v="1246" actId="122"/>
          <ac:spMkLst>
            <pc:docMk/>
            <pc:sldMk cId="2394213724" sldId="317"/>
            <ac:spMk id="3" creationId="{B38D8DBB-F62B-6E6D-868F-D1A5EE8A4A76}"/>
          </ac:spMkLst>
        </pc:spChg>
        <pc:picChg chg="add mod">
          <ac:chgData name="Minnu Helen Joseph" userId="b2a8d9cb-58d2-4d7e-9d80-554b236caf40" providerId="ADAL" clId="{15E8FBD6-247C-4DD2-A8E7-CDF0151C3B34}" dt="2023-05-22T17:48:12.063" v="1275" actId="14100"/>
          <ac:picMkLst>
            <pc:docMk/>
            <pc:sldMk cId="2394213724" sldId="317"/>
            <ac:picMk id="5" creationId="{DC232197-D083-C722-44C0-BF45A332284F}"/>
          </ac:picMkLst>
        </pc:picChg>
      </pc:sldChg>
      <pc:sldChg chg="delSp modSp new mod ord">
        <pc:chgData name="Minnu Helen Joseph" userId="b2a8d9cb-58d2-4d7e-9d80-554b236caf40" providerId="ADAL" clId="{15E8FBD6-247C-4DD2-A8E7-CDF0151C3B34}" dt="2023-05-22T17:58:42.203" v="1522" actId="14100"/>
        <pc:sldMkLst>
          <pc:docMk/>
          <pc:sldMk cId="3374331697" sldId="318"/>
        </pc:sldMkLst>
        <pc:spChg chg="mod">
          <ac:chgData name="Minnu Helen Joseph" userId="b2a8d9cb-58d2-4d7e-9d80-554b236caf40" providerId="ADAL" clId="{15E8FBD6-247C-4DD2-A8E7-CDF0151C3B34}" dt="2023-05-22T17:58:42.203" v="1522" actId="14100"/>
          <ac:spMkLst>
            <pc:docMk/>
            <pc:sldMk cId="3374331697" sldId="318"/>
            <ac:spMk id="2" creationId="{A2142317-3DBF-2EC2-1AB0-F7F30736B31C}"/>
          </ac:spMkLst>
        </pc:spChg>
        <pc:spChg chg="del">
          <ac:chgData name="Minnu Helen Joseph" userId="b2a8d9cb-58d2-4d7e-9d80-554b236caf40" providerId="ADAL" clId="{15E8FBD6-247C-4DD2-A8E7-CDF0151C3B34}" dt="2023-05-22T17:55:09.323" v="1495" actId="478"/>
          <ac:spMkLst>
            <pc:docMk/>
            <pc:sldMk cId="3374331697" sldId="318"/>
            <ac:spMk id="3" creationId="{6E37A314-33A4-DC38-5734-0EEFE25C1765}"/>
          </ac:spMkLst>
        </pc:spChg>
      </pc:sldChg>
      <pc:sldChg chg="delSp modSp new mod">
        <pc:chgData name="Minnu Helen Joseph" userId="b2a8d9cb-58d2-4d7e-9d80-554b236caf40" providerId="ADAL" clId="{15E8FBD6-247C-4DD2-A8E7-CDF0151C3B34}" dt="2023-05-22T17:54:27.127" v="1492" actId="14100"/>
        <pc:sldMkLst>
          <pc:docMk/>
          <pc:sldMk cId="4208279127" sldId="319"/>
        </pc:sldMkLst>
        <pc:spChg chg="mod">
          <ac:chgData name="Minnu Helen Joseph" userId="b2a8d9cb-58d2-4d7e-9d80-554b236caf40" providerId="ADAL" clId="{15E8FBD6-247C-4DD2-A8E7-CDF0151C3B34}" dt="2023-05-22T17:54:27.127" v="1492" actId="14100"/>
          <ac:spMkLst>
            <pc:docMk/>
            <pc:sldMk cId="4208279127" sldId="319"/>
            <ac:spMk id="2" creationId="{89405574-0862-BA78-D428-15B28025D213}"/>
          </ac:spMkLst>
        </pc:spChg>
        <pc:spChg chg="del">
          <ac:chgData name="Minnu Helen Joseph" userId="b2a8d9cb-58d2-4d7e-9d80-554b236caf40" providerId="ADAL" clId="{15E8FBD6-247C-4DD2-A8E7-CDF0151C3B34}" dt="2023-05-22T17:48:45.269" v="1278" actId="478"/>
          <ac:spMkLst>
            <pc:docMk/>
            <pc:sldMk cId="4208279127" sldId="319"/>
            <ac:spMk id="3" creationId="{BC8B17A6-2F41-3666-197C-A1C2E378E4C1}"/>
          </ac:spMkLst>
        </pc:spChg>
      </pc:sldChg>
      <pc:sldChg chg="delSp modSp new mod">
        <pc:chgData name="Minnu Helen Joseph" userId="b2a8d9cb-58d2-4d7e-9d80-554b236caf40" providerId="ADAL" clId="{15E8FBD6-247C-4DD2-A8E7-CDF0151C3B34}" dt="2023-05-22T18:03:24.913" v="1607" actId="20577"/>
        <pc:sldMkLst>
          <pc:docMk/>
          <pc:sldMk cId="1219025851" sldId="320"/>
        </pc:sldMkLst>
        <pc:spChg chg="mod">
          <ac:chgData name="Minnu Helen Joseph" userId="b2a8d9cb-58d2-4d7e-9d80-554b236caf40" providerId="ADAL" clId="{15E8FBD6-247C-4DD2-A8E7-CDF0151C3B34}" dt="2023-05-22T18:03:24.913" v="1607" actId="20577"/>
          <ac:spMkLst>
            <pc:docMk/>
            <pc:sldMk cId="1219025851" sldId="320"/>
            <ac:spMk id="2" creationId="{30078468-E9D0-9AED-6039-02A5BDBF238F}"/>
          </ac:spMkLst>
        </pc:spChg>
        <pc:spChg chg="del mod">
          <ac:chgData name="Minnu Helen Joseph" userId="b2a8d9cb-58d2-4d7e-9d80-554b236caf40" providerId="ADAL" clId="{15E8FBD6-247C-4DD2-A8E7-CDF0151C3B34}" dt="2023-05-22T17:58:56.044" v="1525" actId="478"/>
          <ac:spMkLst>
            <pc:docMk/>
            <pc:sldMk cId="1219025851" sldId="320"/>
            <ac:spMk id="3" creationId="{73AE823C-83E5-F2D8-54D5-BF29D4AE886D}"/>
          </ac:spMkLst>
        </pc:spChg>
      </pc:sldChg>
      <pc:sldChg chg="delSp modSp new mod">
        <pc:chgData name="Minnu Helen Joseph" userId="b2a8d9cb-58d2-4d7e-9d80-554b236caf40" providerId="ADAL" clId="{15E8FBD6-247C-4DD2-A8E7-CDF0151C3B34}" dt="2023-05-22T18:07:06.912" v="1646" actId="20577"/>
        <pc:sldMkLst>
          <pc:docMk/>
          <pc:sldMk cId="3442083142" sldId="321"/>
        </pc:sldMkLst>
        <pc:spChg chg="mod">
          <ac:chgData name="Minnu Helen Joseph" userId="b2a8d9cb-58d2-4d7e-9d80-554b236caf40" providerId="ADAL" clId="{15E8FBD6-247C-4DD2-A8E7-CDF0151C3B34}" dt="2023-05-22T18:07:06.912" v="1646" actId="20577"/>
          <ac:spMkLst>
            <pc:docMk/>
            <pc:sldMk cId="3442083142" sldId="321"/>
            <ac:spMk id="2" creationId="{180A348B-1348-6BDD-D283-7A1523C4B492}"/>
          </ac:spMkLst>
        </pc:spChg>
        <pc:spChg chg="del mod">
          <ac:chgData name="Minnu Helen Joseph" userId="b2a8d9cb-58d2-4d7e-9d80-554b236caf40" providerId="ADAL" clId="{15E8FBD6-247C-4DD2-A8E7-CDF0151C3B34}" dt="2023-05-22T18:03:44.768" v="1610" actId="478"/>
          <ac:spMkLst>
            <pc:docMk/>
            <pc:sldMk cId="3442083142" sldId="321"/>
            <ac:spMk id="3" creationId="{CBD61C69-B5CF-7845-4081-0FB0199358E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E8285C3-AD06-C6EE-DA1E-01E4AE099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Hypothesis formation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E76693-9333-AC46-AAFA-600C2E1A0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CT127-3-2&amp; Programming for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00761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7EAC2F-3F04-4B11-DC78-CCD72319E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90" y="212926"/>
            <a:ext cx="11648109" cy="4955421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  <a:effectLst/>
              </a:rPr>
              <a:t>Simple Hypothesis</a:t>
            </a:r>
          </a:p>
          <a:p>
            <a:pPr>
              <a:buFontTx/>
              <a:buChar char="-"/>
            </a:pPr>
            <a:r>
              <a:rPr lang="en-US" sz="2400" dirty="0">
                <a:effectLst/>
              </a:rPr>
              <a:t>A simple hypothesis </a:t>
            </a:r>
            <a:r>
              <a:rPr lang="en-US" sz="2400" u="sng" dirty="0">
                <a:effectLst/>
              </a:rPr>
              <a:t>predicts the relationship</a:t>
            </a:r>
            <a:r>
              <a:rPr lang="en-US" sz="2400" dirty="0">
                <a:effectLst/>
              </a:rPr>
              <a:t> between two variables: </a:t>
            </a:r>
          </a:p>
          <a:p>
            <a:pPr marL="0" indent="0">
              <a:buNone/>
            </a:pPr>
            <a:r>
              <a:rPr lang="en-US" sz="2400" dirty="0"/>
              <a:t>            </a:t>
            </a:r>
            <a:r>
              <a:rPr lang="en-US" sz="2400" dirty="0">
                <a:effectLst/>
              </a:rPr>
              <a:t>the independent variable and the dependent variable. </a:t>
            </a:r>
          </a:p>
          <a:p>
            <a:pPr marL="0" indent="0">
              <a:buNone/>
            </a:pPr>
            <a:r>
              <a:rPr lang="en-US" sz="2400" dirty="0"/>
              <a:t>     </a:t>
            </a:r>
            <a:r>
              <a:rPr lang="en-US" sz="2000" dirty="0"/>
              <a:t>E</a:t>
            </a:r>
            <a:r>
              <a:rPr lang="en-US" sz="2000" dirty="0">
                <a:effectLst/>
              </a:rPr>
              <a:t>xample</a:t>
            </a:r>
            <a:r>
              <a:rPr lang="en-US" sz="2400" dirty="0">
                <a:effectLst/>
              </a:rPr>
              <a:t>:</a:t>
            </a:r>
          </a:p>
          <a:p>
            <a:pPr marL="0" indent="0">
              <a:buNone/>
            </a:pPr>
            <a:r>
              <a:rPr lang="en-US" dirty="0">
                <a:effectLst/>
              </a:rPr>
              <a:t>                 </a:t>
            </a:r>
            <a:r>
              <a:rPr lang="en-US" sz="1800" dirty="0">
                <a:effectLst/>
              </a:rPr>
              <a:t>Drinking sugary drinks daily leads to being overweight.</a:t>
            </a:r>
          </a:p>
          <a:p>
            <a:pPr marL="0" indent="0">
              <a:buNone/>
            </a:pPr>
            <a:r>
              <a:rPr lang="en-US" sz="1800" dirty="0">
                <a:effectLst/>
              </a:rPr>
              <a:t>                        Smoking cigarettes daily leads to lung cancer.</a:t>
            </a:r>
          </a:p>
          <a:p>
            <a:pPr marL="0" indent="0">
              <a:buNone/>
            </a:pPr>
            <a:r>
              <a:rPr lang="en-US" sz="1800" dirty="0"/>
              <a:t>  </a:t>
            </a:r>
          </a:p>
          <a:p>
            <a:pPr marL="0" indent="0">
              <a:buNone/>
            </a:pPr>
            <a:r>
              <a:rPr lang="en-US" b="0" i="0" dirty="0">
                <a:effectLst/>
                <a:latin typeface="TradeGothic"/>
              </a:rPr>
              <a:t> </a:t>
            </a:r>
          </a:p>
          <a:p>
            <a:pPr marL="0" indent="0">
              <a:buNone/>
            </a:pPr>
            <a:r>
              <a:rPr lang="en-US" b="0" i="0" dirty="0">
                <a:effectLst/>
                <a:latin typeface="TradeGothic"/>
              </a:rPr>
              <a:t>Assignment Example:</a:t>
            </a:r>
          </a:p>
          <a:p>
            <a:pPr marL="0" indent="0">
              <a:buNone/>
            </a:pPr>
            <a:r>
              <a:rPr lang="en-US" dirty="0">
                <a:latin typeface="TradeGothic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TradeGothic"/>
              </a:rPr>
              <a:t>               Customers with higher number of loans tend to have good credit score.</a:t>
            </a:r>
            <a:endParaRPr lang="en-MY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9EA00E-EEB1-EE9C-3633-941A065802A8}"/>
              </a:ext>
            </a:extLst>
          </p:cNvPr>
          <p:cNvSpPr/>
          <p:nvPr/>
        </p:nvSpPr>
        <p:spPr bwMode="auto">
          <a:xfrm>
            <a:off x="99390" y="3429000"/>
            <a:ext cx="11648109" cy="2117035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MY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262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7EAC2F-3F04-4B11-DC78-CCD72319E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90" y="212926"/>
            <a:ext cx="11648109" cy="4955421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  <a:effectLst/>
              </a:rPr>
              <a:t>Complex Hypothesis </a:t>
            </a:r>
          </a:p>
          <a:p>
            <a:r>
              <a:rPr lang="en-US" sz="2400" dirty="0">
                <a:effectLst/>
              </a:rPr>
              <a:t>A complex hypothesis describes a </a:t>
            </a:r>
            <a:r>
              <a:rPr lang="en-US" sz="2400" u="sng" dirty="0">
                <a:effectLst/>
              </a:rPr>
              <a:t>relationship between variables</a:t>
            </a:r>
            <a:r>
              <a:rPr lang="en-US" sz="2400" dirty="0">
                <a:effectLst/>
              </a:rPr>
              <a:t>. </a:t>
            </a:r>
          </a:p>
          <a:p>
            <a:r>
              <a:rPr lang="en-US" sz="2400" dirty="0"/>
              <a:t>I</a:t>
            </a:r>
            <a:r>
              <a:rPr lang="en-US" sz="2400" dirty="0">
                <a:effectLst/>
              </a:rPr>
              <a:t>t’s a relationship between two or more independent variables and two or more dependent variables. </a:t>
            </a:r>
          </a:p>
          <a:p>
            <a:pPr marL="0" indent="0">
              <a:buNone/>
            </a:pPr>
            <a:r>
              <a:rPr lang="en-US" sz="2400" dirty="0"/>
              <a:t>     </a:t>
            </a:r>
            <a:r>
              <a:rPr lang="en-US" sz="2000" dirty="0"/>
              <a:t>E</a:t>
            </a:r>
            <a:r>
              <a:rPr lang="en-US" sz="2000" dirty="0">
                <a:effectLst/>
              </a:rPr>
              <a:t>xample</a:t>
            </a:r>
            <a:r>
              <a:rPr lang="en-US" sz="2400" dirty="0">
                <a:effectLst/>
              </a:rPr>
              <a:t>: </a:t>
            </a:r>
          </a:p>
          <a:p>
            <a:pPr marL="0" indent="0">
              <a:buNone/>
            </a:pPr>
            <a:r>
              <a:rPr lang="en-US" sz="2400" dirty="0"/>
              <a:t>             </a:t>
            </a:r>
            <a:r>
              <a:rPr lang="en-US" sz="1800" dirty="0">
                <a:effectLst/>
              </a:rPr>
              <a:t>Adults who 1) drink sugary beverages on a daily basis and 2) have a family history of health issues</a:t>
            </a:r>
          </a:p>
          <a:p>
            <a:pPr marL="0" indent="0">
              <a:buNone/>
            </a:pPr>
            <a:r>
              <a:rPr lang="en-US" sz="1800" dirty="0"/>
              <a:t>    </a:t>
            </a:r>
            <a:r>
              <a:rPr lang="en-US" sz="1800" dirty="0">
                <a:effectLst/>
              </a:rPr>
              <a:t>             are more likely to 1) become overweight and 2) develop diabetes or other health issues.</a:t>
            </a:r>
          </a:p>
          <a:p>
            <a:pPr marL="0" indent="0">
              <a:buNone/>
            </a:pPr>
            <a:endParaRPr lang="en-US" sz="1800" dirty="0">
              <a:effectLst/>
            </a:endParaRPr>
          </a:p>
          <a:p>
            <a:pPr marL="0" indent="0">
              <a:buNone/>
            </a:pPr>
            <a:r>
              <a:rPr lang="en-US" b="0" i="0" dirty="0">
                <a:effectLst/>
                <a:latin typeface="TradeGothic"/>
              </a:rPr>
              <a:t>Assignment Example:</a:t>
            </a:r>
          </a:p>
          <a:p>
            <a:pPr marL="0" indent="0">
              <a:buNone/>
            </a:pPr>
            <a:r>
              <a:rPr lang="en-US" dirty="0">
                <a:latin typeface="TradeGothic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TradeGothic"/>
              </a:rPr>
              <a:t>		Customers with lower annual income with high amount of outstanding debts and inconsistent payment </a:t>
            </a:r>
            <a:r>
              <a:rPr lang="en-US" dirty="0" err="1">
                <a:latin typeface="TradeGothic"/>
              </a:rPr>
              <a:t>behaviour</a:t>
            </a:r>
            <a:r>
              <a:rPr lang="en-US" dirty="0">
                <a:latin typeface="TradeGothic"/>
              </a:rPr>
              <a:t> have poor credit score.                </a:t>
            </a:r>
          </a:p>
          <a:p>
            <a:pPr marL="0" indent="0" algn="l">
              <a:buNone/>
            </a:pPr>
            <a:endParaRPr lang="en-MY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6849C5-A21A-B3C8-0441-71485C261E20}"/>
              </a:ext>
            </a:extLst>
          </p:cNvPr>
          <p:cNvSpPr/>
          <p:nvPr/>
        </p:nvSpPr>
        <p:spPr bwMode="auto">
          <a:xfrm>
            <a:off x="99390" y="3429000"/>
            <a:ext cx="11648109" cy="2117035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MY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99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EF125B-06F3-8B40-E6DD-4748EB1FE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68965"/>
            <a:ext cx="11747500" cy="5874026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Null Hypothesis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sz="2000" dirty="0"/>
              <a:t>A </a:t>
            </a:r>
            <a:r>
              <a:rPr lang="en-US" sz="2000" u="sng" dirty="0"/>
              <a:t>null hypothesis,</a:t>
            </a:r>
            <a:r>
              <a:rPr lang="en-US" sz="2000" dirty="0"/>
              <a:t> denoted by H</a:t>
            </a:r>
            <a:r>
              <a:rPr lang="en-US" sz="2000" baseline="-25000" dirty="0"/>
              <a:t>0</a:t>
            </a:r>
            <a:r>
              <a:rPr lang="en-US" sz="2000" dirty="0"/>
              <a:t>, proposes that two factors or groups are   unrelated and that there is no difference between certain characteristics of a population or process. </a:t>
            </a:r>
          </a:p>
          <a:p>
            <a:pPr marL="0" indent="0">
              <a:buNone/>
            </a:pPr>
            <a:r>
              <a:rPr lang="en-US" sz="2000" dirty="0"/>
              <a:t>   You must test the likelihood of the null hypothesis, in tandem with an alternative hypothesis, in order to disprove or discredit it.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000" dirty="0"/>
              <a:t>E</a:t>
            </a:r>
            <a:r>
              <a:rPr lang="en-US" sz="2000" dirty="0">
                <a:effectLst/>
              </a:rPr>
              <a:t>xample: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           There is no significant change in a person’s health during the times when they drink green tea only or root beer only.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>
              <a:effectLst/>
            </a:endParaRPr>
          </a:p>
          <a:p>
            <a:pPr marL="0" indent="0">
              <a:buNone/>
            </a:pPr>
            <a:r>
              <a:rPr lang="en-US" sz="2000" dirty="0">
                <a:effectLst/>
              </a:rPr>
              <a:t>Assignment Example: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>
                <a:effectLst/>
              </a:rPr>
              <a:t>           </a:t>
            </a:r>
            <a:r>
              <a:rPr lang="en-US" sz="2000" dirty="0"/>
              <a:t>Interest rate on credit card does not affect the credit score of customers.</a:t>
            </a:r>
            <a:endParaRPr lang="en-US" sz="2000" dirty="0">
              <a:effectLst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BA0B0F-A0AF-34B4-6BBB-48AC68661F1B}"/>
              </a:ext>
            </a:extLst>
          </p:cNvPr>
          <p:cNvSpPr/>
          <p:nvPr/>
        </p:nvSpPr>
        <p:spPr bwMode="auto">
          <a:xfrm>
            <a:off x="99390" y="3429000"/>
            <a:ext cx="11648109" cy="2117035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MY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648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EF125B-06F3-8B40-E6DD-4748EB1FE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68965"/>
            <a:ext cx="11747500" cy="5874026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Alternative Hypothesis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      </a:t>
            </a:r>
            <a:r>
              <a:rPr lang="en-US" sz="2000" dirty="0">
                <a:effectLst/>
              </a:rPr>
              <a:t>An alternative hypothesis, denoted by H</a:t>
            </a:r>
            <a:r>
              <a:rPr lang="en-US" sz="2000" baseline="-25000" dirty="0">
                <a:effectLst/>
              </a:rPr>
              <a:t>1</a:t>
            </a:r>
            <a:r>
              <a:rPr lang="en-US" sz="2000" dirty="0">
                <a:effectLst/>
              </a:rPr>
              <a:t> or H</a:t>
            </a:r>
            <a:r>
              <a:rPr lang="en-US" sz="2000" baseline="-25000" dirty="0">
                <a:effectLst/>
              </a:rPr>
              <a:t>A</a:t>
            </a:r>
            <a:r>
              <a:rPr lang="en-US" sz="2000" dirty="0">
                <a:effectLst/>
              </a:rPr>
              <a:t> , is a claim that is contradictory to the null hypothesis. Researchers will pair the alternative hypothesis with the null hypothesis in order to prove that there is no relation.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000" dirty="0"/>
              <a:t>E</a:t>
            </a:r>
            <a:r>
              <a:rPr lang="en-US" sz="2000" dirty="0">
                <a:effectLst/>
              </a:rPr>
              <a:t>xample</a:t>
            </a:r>
            <a:r>
              <a:rPr lang="en-US" sz="2400" dirty="0">
                <a:effectLst/>
              </a:rPr>
              <a:t>:</a:t>
            </a:r>
            <a:endParaRPr lang="en-US" sz="2400" dirty="0"/>
          </a:p>
          <a:p>
            <a:pPr marL="0" indent="0">
              <a:buNone/>
            </a:pPr>
            <a:r>
              <a:rPr lang="en-US" sz="2000" b="0" i="0" dirty="0">
                <a:effectLst/>
                <a:latin typeface="HelveticaNeue"/>
              </a:rPr>
              <a:t>           A</a:t>
            </a:r>
            <a:r>
              <a:rPr lang="en-US" sz="2400" b="0" i="0" dirty="0">
                <a:effectLst/>
                <a:latin typeface="HelveticaNeue"/>
              </a:rPr>
              <a:t> </a:t>
            </a:r>
            <a:r>
              <a:rPr lang="en-US" sz="2000" b="0" i="0" dirty="0">
                <a:effectLst/>
                <a:latin typeface="HelveticaNeue"/>
              </a:rPr>
              <a:t>person’s health improves during the times when they drink green tea only, as opposed to root beer only.</a:t>
            </a:r>
          </a:p>
          <a:p>
            <a:endParaRPr lang="en-US" sz="1400" dirty="0">
              <a:effectLst/>
            </a:endParaRPr>
          </a:p>
          <a:p>
            <a:pPr marL="0" indent="0">
              <a:buNone/>
            </a:pPr>
            <a:endParaRPr lang="en-US" sz="2000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DAB8C-5603-03C6-7F55-B92C47E28376}"/>
              </a:ext>
            </a:extLst>
          </p:cNvPr>
          <p:cNvSpPr txBox="1"/>
          <p:nvPr/>
        </p:nvSpPr>
        <p:spPr>
          <a:xfrm>
            <a:off x="440634" y="3748535"/>
            <a:ext cx="11310731" cy="120032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effectLst/>
              </a:rPr>
              <a:t>Assignment Example: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effectLst/>
              </a:rPr>
              <a:t>           Interest rate on cre</a:t>
            </a:r>
            <a:r>
              <a:rPr lang="en-US" sz="2400" dirty="0">
                <a:solidFill>
                  <a:schemeClr val="bg1"/>
                </a:solidFill>
              </a:rPr>
              <a:t>dit card does affect the credit score of customer </a:t>
            </a:r>
            <a:endParaRPr lang="en-MY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61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EF125B-06F3-8B40-E6DD-4748EB1FE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68965"/>
            <a:ext cx="11747500" cy="5874026"/>
          </a:xfrm>
        </p:spPr>
        <p:txBody>
          <a:bodyPr/>
          <a:lstStyle/>
          <a:p>
            <a:r>
              <a:rPr lang="en-US" b="1" dirty="0">
                <a:solidFill>
                  <a:srgbClr val="FFC000"/>
                </a:solidFill>
              </a:rPr>
              <a:t>Logical Hypothesis</a:t>
            </a:r>
          </a:p>
          <a:p>
            <a:pPr marL="0" indent="0">
              <a:buNone/>
            </a:pPr>
            <a:endParaRPr lang="en-US" sz="2000" b="0" i="0" dirty="0">
              <a:effectLst/>
              <a:latin typeface="HelveticaNeue"/>
            </a:endParaRPr>
          </a:p>
          <a:p>
            <a:pPr marL="0" indent="0">
              <a:buNone/>
            </a:pPr>
            <a:r>
              <a:rPr lang="en-US" sz="2000" b="0" i="0" dirty="0">
                <a:effectLst/>
                <a:latin typeface="HelveticaNeue"/>
              </a:rPr>
              <a:t>      -  A logical hypothesis is a proposed explanation using limited evidence</a:t>
            </a:r>
          </a:p>
          <a:p>
            <a:pPr marL="0" indent="0">
              <a:buNone/>
            </a:pPr>
            <a:r>
              <a:rPr lang="en-US" sz="2000" dirty="0">
                <a:latin typeface="HelveticaNeue"/>
              </a:rPr>
              <a:t>      -  T</a:t>
            </a:r>
            <a:r>
              <a:rPr lang="en-US" sz="2000" b="0" i="0" dirty="0">
                <a:effectLst/>
                <a:latin typeface="HelveticaNeue"/>
              </a:rPr>
              <a:t>here is currently no evidence to support these hypotheses.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E</a:t>
            </a:r>
            <a:r>
              <a:rPr lang="en-US" sz="2000" dirty="0">
                <a:effectLst/>
              </a:rPr>
              <a:t>xample: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           </a:t>
            </a:r>
            <a:r>
              <a:rPr lang="en-US" sz="2000" b="0" i="0" dirty="0">
                <a:effectLst/>
                <a:latin typeface="HelveticaNeue"/>
              </a:rPr>
              <a:t>Cacti experience more successful growth rates than tulips on Mars.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4DA790-B13C-1C91-746C-EF1051387B50}"/>
              </a:ext>
            </a:extLst>
          </p:cNvPr>
          <p:cNvSpPr txBox="1"/>
          <p:nvPr/>
        </p:nvSpPr>
        <p:spPr>
          <a:xfrm>
            <a:off x="728041" y="3105978"/>
            <a:ext cx="10821229" cy="156966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effectLst/>
              </a:rPr>
              <a:t>Assignment Example: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effectLst/>
              </a:rPr>
              <a:t>           </a:t>
            </a:r>
            <a:r>
              <a:rPr lang="en-US" sz="2400" dirty="0">
                <a:solidFill>
                  <a:schemeClr val="bg1"/>
                </a:solidFill>
              </a:rPr>
              <a:t>Customers with higher monthly salary have better credit score than those who have lower monthly salary.</a:t>
            </a:r>
            <a:endParaRPr lang="en-MY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5797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EF125B-06F3-8B40-E6DD-4748EB1FE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68965"/>
            <a:ext cx="11747500" cy="5874026"/>
          </a:xfrm>
        </p:spPr>
        <p:txBody>
          <a:bodyPr/>
          <a:lstStyle/>
          <a:p>
            <a:pPr marL="0" indent="0">
              <a:buNone/>
            </a:pPr>
            <a:endParaRPr lang="en-US" sz="2000" dirty="0"/>
          </a:p>
          <a:p>
            <a:r>
              <a:rPr lang="en-US" b="1" dirty="0">
                <a:solidFill>
                  <a:srgbClr val="FFC000"/>
                </a:solidFill>
              </a:rPr>
              <a:t>Statistical Hypothesis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1400" dirty="0">
                <a:latin typeface="HelveticaNeue"/>
              </a:rPr>
              <a:t>-</a:t>
            </a:r>
            <a:r>
              <a:rPr lang="en-US" sz="2000" dirty="0">
                <a:latin typeface="HelveticaNeue"/>
              </a:rPr>
              <a:t>S</a:t>
            </a:r>
            <a:r>
              <a:rPr lang="en-US" sz="2000" b="0" i="0" dirty="0">
                <a:effectLst/>
                <a:latin typeface="HelveticaNeue"/>
              </a:rPr>
              <a:t>tatistical hypothesis is an examination of a portion of a population or statistical model.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E</a:t>
            </a:r>
            <a:r>
              <a:rPr lang="en-US" sz="2000" dirty="0">
                <a:effectLst/>
              </a:rPr>
              <a:t>xample</a:t>
            </a:r>
            <a:r>
              <a:rPr lang="en-US" sz="2400" dirty="0">
                <a:effectLst/>
              </a:rPr>
              <a:t>:</a:t>
            </a:r>
            <a:endParaRPr lang="en-US" sz="2400" dirty="0"/>
          </a:p>
          <a:p>
            <a:pPr marL="0" indent="0">
              <a:buNone/>
            </a:pPr>
            <a:endParaRPr lang="en-US" sz="1400" dirty="0">
              <a:effectLst/>
            </a:endParaRPr>
          </a:p>
          <a:p>
            <a:pPr marL="0" indent="0">
              <a:buNone/>
            </a:pPr>
            <a:r>
              <a:rPr lang="en-US" sz="2000" b="0" i="0" dirty="0">
                <a:effectLst/>
                <a:latin typeface="HelveticaNeue"/>
              </a:rPr>
              <a:t>             50% of Savannah's population lives beyond the age of 70.</a:t>
            </a:r>
          </a:p>
          <a:p>
            <a:pPr marL="0" indent="0">
              <a:buNone/>
            </a:pPr>
            <a:r>
              <a:rPr lang="en-US" sz="2000" b="0" i="0" dirty="0">
                <a:effectLst/>
                <a:latin typeface="HelveticaNeue"/>
              </a:rPr>
              <a:t>             45% of the poor in the U.S. are illiterate.</a:t>
            </a:r>
          </a:p>
          <a:p>
            <a:pPr marL="0" indent="0">
              <a:buNone/>
            </a:pPr>
            <a:endParaRPr lang="en-US" sz="2000" dirty="0"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7AAA6A-6F4B-F144-AC08-4AACA711014F}"/>
              </a:ext>
            </a:extLst>
          </p:cNvPr>
          <p:cNvSpPr txBox="1"/>
          <p:nvPr/>
        </p:nvSpPr>
        <p:spPr>
          <a:xfrm>
            <a:off x="655568" y="3663723"/>
            <a:ext cx="10880863" cy="2308324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b="0" i="0" dirty="0">
                <a:solidFill>
                  <a:schemeClr val="bg1"/>
                </a:solidFill>
                <a:effectLst/>
                <a:latin typeface="TradeGothic"/>
              </a:rPr>
              <a:t>Assignment Example: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TradeGothic"/>
              </a:rPr>
              <a:t>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TradeGothic"/>
              </a:rPr>
              <a:t>	40% of customers with annual income of $100,000 - $150,000 and delay from due date of less than 1 week have better credit score than those with annual income of $50,000 - $100,000 and delay due date that more than 1 week.             </a:t>
            </a:r>
            <a:endParaRPr lang="en-MY" sz="2400" dirty="0">
              <a:solidFill>
                <a:schemeClr val="bg1"/>
              </a:solidFill>
              <a:latin typeface="TradeGothic"/>
            </a:endParaRP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  <a:latin typeface="TradeGothic"/>
            </a:endParaRPr>
          </a:p>
        </p:txBody>
      </p:sp>
    </p:spTree>
    <p:extLst>
      <p:ext uri="{BB962C8B-B14F-4D97-AF65-F5344CB8AC3E}">
        <p14:creationId xmlns:p14="http://schemas.microsoft.com/office/powerpoint/2010/main" val="527525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042DCF-BEC9-3642-1774-7D31E88D9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12" y="1581150"/>
            <a:ext cx="11001375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439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208AC-97F1-3A6C-4788-1060AFAAD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104" y="127002"/>
            <a:ext cx="9741610" cy="568737"/>
          </a:xfrm>
        </p:spPr>
        <p:txBody>
          <a:bodyPr/>
          <a:lstStyle/>
          <a:p>
            <a:r>
              <a:rPr lang="en-US" dirty="0"/>
              <a:t>Examples of Hypothesis and OBJECTIVES</a:t>
            </a:r>
            <a:endParaRPr lang="en-MY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47B334-E25A-1A06-4330-0CAD58497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3" y="695739"/>
            <a:ext cx="11410029" cy="1500187"/>
          </a:xfrm>
        </p:spPr>
        <p:txBody>
          <a:bodyPr/>
          <a:lstStyle/>
          <a:p>
            <a:r>
              <a:rPr lang="en-US" sz="2400" b="1" dirty="0">
                <a:effectLst/>
                <a:latin typeface="-apple-system"/>
              </a:rPr>
              <a:t>Hypothesis:</a:t>
            </a:r>
          </a:p>
          <a:p>
            <a:r>
              <a:rPr lang="en-US" sz="2400" b="1" i="1" dirty="0">
                <a:effectLst/>
                <a:latin typeface="-apple-system"/>
              </a:rPr>
              <a:t>      </a:t>
            </a:r>
            <a:r>
              <a:rPr lang="en-US" sz="2400" dirty="0">
                <a:solidFill>
                  <a:schemeClr val="accent1"/>
                </a:solidFill>
                <a:effectLst/>
                <a:latin typeface="-apple-system"/>
              </a:rPr>
              <a:t>Working from home increases employee productivity</a:t>
            </a:r>
          </a:p>
          <a:p>
            <a:r>
              <a:rPr lang="en-US" sz="2400" b="1" dirty="0">
                <a:latin typeface="-apple-system"/>
              </a:rPr>
              <a:t>Objectives:</a:t>
            </a:r>
          </a:p>
          <a:p>
            <a:r>
              <a:rPr lang="en-US" sz="2400" b="1" dirty="0">
                <a:solidFill>
                  <a:schemeClr val="accent5"/>
                </a:solidFill>
                <a:latin typeface="-apple-system"/>
              </a:rPr>
              <a:t>    - </a:t>
            </a:r>
            <a:r>
              <a:rPr lang="en-US" b="1" dirty="0">
                <a:solidFill>
                  <a:schemeClr val="accent5"/>
                </a:solidFill>
                <a:latin typeface="-apple-system"/>
              </a:rPr>
              <a:t>To find the impact of  employee productivity based on the infrastructure availability at home</a:t>
            </a:r>
          </a:p>
          <a:p>
            <a:r>
              <a:rPr lang="en-US" b="1" dirty="0">
                <a:solidFill>
                  <a:schemeClr val="accent5"/>
                </a:solidFill>
                <a:latin typeface="-apple-system"/>
              </a:rPr>
              <a:t>     - To find the impact of  employee productivity based on the circumstances availability at campus</a:t>
            </a:r>
          </a:p>
          <a:p>
            <a:r>
              <a:rPr lang="en-US" b="1" dirty="0">
                <a:solidFill>
                  <a:schemeClr val="accent5"/>
                </a:solidFill>
                <a:latin typeface="-apple-system"/>
              </a:rPr>
              <a:t>     - To compare the productivity based offline and online mode</a:t>
            </a:r>
          </a:p>
          <a:p>
            <a:r>
              <a:rPr lang="en-US" sz="2400" b="1" dirty="0">
                <a:latin typeface="-apple-system"/>
              </a:rPr>
              <a:t>Results:</a:t>
            </a:r>
          </a:p>
          <a:p>
            <a:pPr algn="l" rtl="0"/>
            <a:r>
              <a:rPr lang="en-US" dirty="0">
                <a:solidFill>
                  <a:schemeClr val="accent5"/>
                </a:solidFill>
                <a:latin typeface="-apple-system"/>
              </a:rPr>
              <a:t>Obj1</a:t>
            </a:r>
            <a:r>
              <a:rPr lang="en-US" sz="2000" b="0" i="0" dirty="0">
                <a:solidFill>
                  <a:schemeClr val="accent5"/>
                </a:solidFill>
                <a:effectLst/>
                <a:latin typeface="-apple-system"/>
              </a:rPr>
              <a:t>: Working from home is shown to increase employee productivity by 40%. Study conducted in companies A, B, C, D; </a:t>
            </a:r>
            <a:r>
              <a:rPr lang="en-US" sz="2000" b="1" i="0" dirty="0">
                <a:solidFill>
                  <a:schemeClr val="accent5"/>
                </a:solidFill>
                <a:effectLst/>
                <a:latin typeface="-apple-system"/>
              </a:rPr>
              <a:t>Hypothesis accepted.</a:t>
            </a:r>
          </a:p>
          <a:p>
            <a:pPr algn="l" rtl="0"/>
            <a:r>
              <a:rPr lang="en-US" dirty="0">
                <a:solidFill>
                  <a:schemeClr val="accent5"/>
                </a:solidFill>
                <a:latin typeface="-apple-system"/>
              </a:rPr>
              <a:t>Obj2 </a:t>
            </a:r>
            <a:r>
              <a:rPr lang="en-US" sz="2000" b="0" i="0" dirty="0">
                <a:solidFill>
                  <a:schemeClr val="accent5"/>
                </a:solidFill>
                <a:effectLst/>
                <a:latin typeface="-apple-system"/>
              </a:rPr>
              <a:t>: Working from home is shown to decrease employee productivity by 18%. Study conducted in companies E, F, G, H; </a:t>
            </a:r>
            <a:r>
              <a:rPr lang="en-US" sz="2000" b="1" i="0" dirty="0">
                <a:solidFill>
                  <a:schemeClr val="accent5"/>
                </a:solidFill>
                <a:effectLst/>
                <a:latin typeface="-apple-system"/>
              </a:rPr>
              <a:t>Hypothesis rejected</a:t>
            </a:r>
            <a:r>
              <a:rPr lang="en-US" sz="2000" b="0" i="0" dirty="0">
                <a:solidFill>
                  <a:schemeClr val="accent5"/>
                </a:solidFill>
                <a:effectLst/>
                <a:latin typeface="-apple-system"/>
              </a:rPr>
              <a:t>.</a:t>
            </a:r>
          </a:p>
          <a:p>
            <a:pPr algn="l" rtl="0"/>
            <a:r>
              <a:rPr lang="en-US" dirty="0">
                <a:solidFill>
                  <a:schemeClr val="accent5"/>
                </a:solidFill>
                <a:latin typeface="-apple-system"/>
              </a:rPr>
              <a:t>Obj3</a:t>
            </a:r>
            <a:r>
              <a:rPr lang="en-US" sz="2000" b="0" i="0" dirty="0">
                <a:solidFill>
                  <a:schemeClr val="accent5"/>
                </a:solidFill>
                <a:effectLst/>
                <a:latin typeface="-apple-system"/>
              </a:rPr>
              <a:t>: </a:t>
            </a:r>
            <a:r>
              <a:rPr lang="en-US" sz="2000" b="1" i="1" dirty="0">
                <a:solidFill>
                  <a:schemeClr val="accent5"/>
                </a:solidFill>
                <a:effectLst/>
                <a:latin typeface="-apple-system"/>
              </a:rPr>
              <a:t>Working from home affects employee productivity differently under different circumstances,</a:t>
            </a:r>
            <a:r>
              <a:rPr lang="en-US" sz="2000" b="1" i="0" dirty="0">
                <a:solidFill>
                  <a:schemeClr val="accent5"/>
                </a:solidFill>
                <a:effectLst/>
                <a:latin typeface="-apple-system"/>
              </a:rPr>
              <a:t> although the results are seemingly positive side.</a:t>
            </a:r>
          </a:p>
          <a:p>
            <a:endParaRPr lang="en-MY" sz="2400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00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85E58F-47E0-E376-A34C-CC01D5A63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Review Questions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CC3141-02E7-674D-B07A-0D273ECBBA2B}"/>
              </a:ext>
            </a:extLst>
          </p:cNvPr>
          <p:cNvSpPr txBox="1"/>
          <p:nvPr/>
        </p:nvSpPr>
        <p:spPr>
          <a:xfrm>
            <a:off x="768096" y="1792224"/>
            <a:ext cx="9753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800" dirty="0">
                <a:solidFill>
                  <a:schemeClr val="bg1"/>
                </a:solidFill>
              </a:rPr>
              <a:t>-What is Hypothesis?</a:t>
            </a:r>
          </a:p>
          <a:p>
            <a:r>
              <a:rPr lang="en-MY" sz="2800" dirty="0">
                <a:solidFill>
                  <a:schemeClr val="bg1"/>
                </a:solidFill>
              </a:rPr>
              <a:t>-What is the variables involved in hypothesis?</a:t>
            </a:r>
          </a:p>
          <a:p>
            <a:r>
              <a:rPr lang="en-MY" sz="2800" dirty="0">
                <a:solidFill>
                  <a:schemeClr val="bg1"/>
                </a:solidFill>
              </a:rPr>
              <a:t>-How to form a hypothesis?</a:t>
            </a:r>
          </a:p>
          <a:p>
            <a:r>
              <a:rPr lang="en-MY" sz="2800" dirty="0">
                <a:solidFill>
                  <a:schemeClr val="bg1"/>
                </a:solidFill>
              </a:rPr>
              <a:t>-what are the different ways to create a hypothesis?</a:t>
            </a:r>
          </a:p>
        </p:txBody>
      </p:sp>
    </p:spTree>
    <p:extLst>
      <p:ext uri="{BB962C8B-B14F-4D97-AF65-F5344CB8AC3E}">
        <p14:creationId xmlns:p14="http://schemas.microsoft.com/office/powerpoint/2010/main" val="3657392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A22B87-C136-3DE4-9468-6C2F4ACA8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Hypothesis</a:t>
            </a:r>
          </a:p>
          <a:p>
            <a:r>
              <a:rPr lang="en-MY" dirty="0"/>
              <a:t>Dependant variables and independent variables</a:t>
            </a:r>
          </a:p>
          <a:p>
            <a:r>
              <a:rPr lang="en-MY" dirty="0"/>
              <a:t>Types of hypothesis formation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7F542AB-FB67-5AAF-820C-AA9F1B939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Summary / Recap of Main Points</a:t>
            </a:r>
          </a:p>
        </p:txBody>
      </p:sp>
    </p:spTree>
    <p:extLst>
      <p:ext uri="{BB962C8B-B14F-4D97-AF65-F5344CB8AC3E}">
        <p14:creationId xmlns:p14="http://schemas.microsoft.com/office/powerpoint/2010/main" val="3324074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0E221F-B43F-9E5C-A5B7-086DFF31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0"/>
            <a:ext cx="10363200" cy="1362075"/>
          </a:xfrm>
        </p:spPr>
        <p:txBody>
          <a:bodyPr/>
          <a:lstStyle/>
          <a:p>
            <a:r>
              <a:rPr lang="en-MY" dirty="0"/>
              <a:t>Topic Learning Outcomes</a:t>
            </a:r>
            <a:br>
              <a:rPr lang="en-MY" dirty="0"/>
            </a:br>
            <a:endParaRPr lang="en-MY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5ABE47-B1F9-1E34-B33E-A8FBDF323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462573"/>
            <a:ext cx="10363200" cy="1500187"/>
          </a:xfrm>
        </p:spPr>
        <p:txBody>
          <a:bodyPr/>
          <a:lstStyle/>
          <a:p>
            <a:r>
              <a:rPr lang="en-MY" sz="2400" dirty="0"/>
              <a:t>At the end of this topic, you should be able to:</a:t>
            </a:r>
          </a:p>
          <a:p>
            <a:endParaRPr lang="en-MY" sz="2400" dirty="0"/>
          </a:p>
          <a:p>
            <a:r>
              <a:rPr lang="en-MY" sz="2400" dirty="0"/>
              <a:t>1. Understand what is hypothesis</a:t>
            </a:r>
          </a:p>
          <a:p>
            <a:r>
              <a:rPr lang="en-MY" sz="2400" dirty="0"/>
              <a:t>2. Understand the types of hypothesis</a:t>
            </a:r>
          </a:p>
          <a:p>
            <a:r>
              <a:rPr lang="en-MY" sz="2400" dirty="0"/>
              <a:t>3. Understand hypothesis formation</a:t>
            </a:r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036573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0CA82D-607C-591C-A7A4-9D4811ED9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dirty="0"/>
              <a:t>In Class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7AC799E-9510-0BE5-9A3D-FCFF3EB614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MY" dirty="0"/>
              <a:t>Data Analysis Techniques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727BF85-4898-C572-6D05-919FBFE55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MY" dirty="0"/>
              <a:t>Preparation for Class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83107C-4968-FD89-F683-EF52D2CE74A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MY" dirty="0"/>
              <a:t>Data Analytics Case Studies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6A8566-4DD3-8921-A149-7D81DBCC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To Expect Next Week</a:t>
            </a:r>
          </a:p>
        </p:txBody>
      </p:sp>
    </p:spTree>
    <p:extLst>
      <p:ext uri="{BB962C8B-B14F-4D97-AF65-F5344CB8AC3E}">
        <p14:creationId xmlns:p14="http://schemas.microsoft.com/office/powerpoint/2010/main" val="4129119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4106F-FA64-286A-04FC-353B30B8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756673"/>
            <a:ext cx="11487426" cy="4525962"/>
          </a:xfrm>
        </p:spPr>
        <p:txBody>
          <a:bodyPr/>
          <a:lstStyle/>
          <a:p>
            <a:r>
              <a:rPr lang="en-MY" sz="2800" dirty="0"/>
              <a:t>What is Hypothesis?</a:t>
            </a:r>
          </a:p>
          <a:p>
            <a:r>
              <a:rPr lang="en-MY" sz="2800" dirty="0"/>
              <a:t>Hypothesis Formation</a:t>
            </a:r>
          </a:p>
          <a:p>
            <a:r>
              <a:rPr lang="en-MY" sz="2800" dirty="0"/>
              <a:t>Types of Hypothesis</a:t>
            </a:r>
          </a:p>
          <a:p>
            <a:pPr marL="0" indent="0">
              <a:buNone/>
            </a:pPr>
            <a:endParaRPr lang="en-MY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30856A-6B10-E63A-FF9D-FCC3E858E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" y="215003"/>
            <a:ext cx="7086755" cy="1143000"/>
          </a:xfrm>
        </p:spPr>
        <p:txBody>
          <a:bodyPr/>
          <a:lstStyle/>
          <a:p>
            <a:r>
              <a:rPr lang="en-MY" dirty="0"/>
              <a:t>Contents &amp; Structure </a:t>
            </a:r>
          </a:p>
        </p:txBody>
      </p:sp>
    </p:spTree>
    <p:extLst>
      <p:ext uri="{BB962C8B-B14F-4D97-AF65-F5344CB8AC3E}">
        <p14:creationId xmlns:p14="http://schemas.microsoft.com/office/powerpoint/2010/main" val="1537800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CA8516-4B35-EF6A-5E3F-7D6D0954C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Recap From Last Lesson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496500-6EFF-D6A4-A019-E1438C035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sz="2400" dirty="0"/>
              <a:t>What is Data Analytics?</a:t>
            </a:r>
          </a:p>
          <a:p>
            <a:r>
              <a:rPr lang="en-MY" sz="2400" dirty="0"/>
              <a:t>Difference between Data Analytics and Data Science?</a:t>
            </a:r>
          </a:p>
          <a:p>
            <a:r>
              <a:rPr lang="en-MY" sz="2400" dirty="0"/>
              <a:t>Types of Data Analysis</a:t>
            </a:r>
          </a:p>
          <a:p>
            <a:pPr marL="0" indent="0">
              <a:buNone/>
            </a:pP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099552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CCA0E5-0AE5-455F-F1A8-A74963619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935" y="1269656"/>
            <a:ext cx="11747500" cy="4525962"/>
          </a:xfrm>
        </p:spPr>
        <p:txBody>
          <a:bodyPr/>
          <a:lstStyle/>
          <a:p>
            <a:r>
              <a:rPr lang="en-US" b="0" i="0" dirty="0">
                <a:effectLst/>
                <a:latin typeface="HelveticaNeue"/>
              </a:rPr>
              <a:t>A hypothesis is a steppingstone to proving a theory.</a:t>
            </a:r>
          </a:p>
          <a:p>
            <a:r>
              <a:rPr lang="en-US" b="0" i="0" dirty="0">
                <a:effectLst/>
                <a:latin typeface="Inter"/>
              </a:rPr>
              <a:t>A </a:t>
            </a:r>
            <a:r>
              <a:rPr lang="en-US" b="1" i="0" dirty="0">
                <a:solidFill>
                  <a:srgbClr val="FFC000"/>
                </a:solidFill>
                <a:effectLst/>
                <a:latin typeface="Inter"/>
              </a:rPr>
              <a:t>hypothesis</a:t>
            </a:r>
            <a:r>
              <a:rPr lang="en-US" b="0" i="0" dirty="0">
                <a:effectLst/>
                <a:latin typeface="Inter"/>
              </a:rPr>
              <a:t> is a statement that can be tested by scientific research. If you want to test a relationship between two or more variables, you need to write hypotheses before you start your </a:t>
            </a:r>
            <a:r>
              <a:rPr lang="en-US" b="0" i="0" u="none" strike="noStrike" dirty="0">
                <a:effectLst/>
                <a:latin typeface="Inter"/>
              </a:rPr>
              <a:t>experiment</a:t>
            </a:r>
            <a:r>
              <a:rPr lang="en-US" b="0" i="0" dirty="0">
                <a:effectLst/>
                <a:latin typeface="Inter"/>
              </a:rPr>
              <a:t> or </a:t>
            </a:r>
            <a:r>
              <a:rPr lang="en-US" b="0" i="0" u="none" strike="noStrike" dirty="0">
                <a:effectLst/>
                <a:latin typeface="Inter"/>
              </a:rPr>
              <a:t>data collection</a:t>
            </a:r>
            <a:r>
              <a:rPr lang="en-US" b="0" i="0" dirty="0">
                <a:effectLst/>
                <a:latin typeface="Inter"/>
              </a:rPr>
              <a:t>.</a:t>
            </a:r>
          </a:p>
          <a:p>
            <a:pPr marL="0" indent="0" algn="l">
              <a:buNone/>
            </a:pPr>
            <a:r>
              <a:rPr lang="en-US" b="1" i="0" dirty="0">
                <a:solidFill>
                  <a:srgbClr val="FFC000"/>
                </a:solidFill>
                <a:effectLst/>
                <a:latin typeface="Chiller" panose="020B0604020202020204" pitchFamily="82" charset="0"/>
              </a:rPr>
              <a:t>         </a:t>
            </a:r>
            <a:r>
              <a:rPr lang="en-US" sz="2400" b="1" i="0" dirty="0">
                <a:solidFill>
                  <a:srgbClr val="FFC000"/>
                </a:solidFill>
                <a:effectLst/>
                <a:latin typeface="+mn-lt"/>
              </a:rPr>
              <a:t>Example: Hypothesis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FFC000"/>
                </a:solidFill>
                <a:effectLst/>
                <a:latin typeface="+mn-lt"/>
              </a:rPr>
              <a:t>                           Daily apple consumption leads to fewer doctor’s visits.</a:t>
            </a:r>
          </a:p>
          <a:p>
            <a:pPr marL="0" indent="0" algn="l">
              <a:buNone/>
            </a:pPr>
            <a:r>
              <a:rPr lang="en-US" dirty="0">
                <a:solidFill>
                  <a:srgbClr val="FFC000"/>
                </a:solidFill>
                <a:latin typeface="+mn-lt"/>
              </a:rPr>
              <a:t>                           </a:t>
            </a:r>
            <a:r>
              <a:rPr lang="en-US" b="0" i="0" dirty="0">
                <a:solidFill>
                  <a:srgbClr val="FFC000"/>
                </a:solidFill>
                <a:effectLst/>
                <a:latin typeface="+mn-lt"/>
              </a:rPr>
              <a:t>Daily exposure to the sun leads to increased levels of happiness</a:t>
            </a:r>
            <a:r>
              <a:rPr lang="en-US" b="0" i="0" dirty="0">
                <a:solidFill>
                  <a:srgbClr val="0D405F"/>
                </a:solidFill>
                <a:effectLst/>
                <a:latin typeface="Inter"/>
              </a:rPr>
              <a:t>.</a:t>
            </a:r>
            <a:endParaRPr lang="en-US" b="0" i="0" dirty="0">
              <a:solidFill>
                <a:srgbClr val="FFC000"/>
              </a:solidFill>
              <a:effectLst/>
              <a:latin typeface="Fairwater Script" panose="020B0604020202020204" pitchFamily="2" charset="0"/>
            </a:endParaRPr>
          </a:p>
          <a:p>
            <a:r>
              <a:rPr lang="en-US" b="0" i="0" dirty="0">
                <a:effectLst/>
                <a:latin typeface="Inter"/>
              </a:rPr>
              <a:t>A hypothesis states your predictions about what your research will find.</a:t>
            </a:r>
          </a:p>
          <a:p>
            <a:r>
              <a:rPr lang="en-US" b="0" i="0" dirty="0">
                <a:effectLst/>
                <a:latin typeface="Inter"/>
              </a:rPr>
              <a:t> It is a tentative answer to your </a:t>
            </a:r>
            <a:r>
              <a:rPr lang="en-US" b="0" i="0" u="none" strike="noStrike" dirty="0">
                <a:effectLst/>
                <a:latin typeface="Inter"/>
              </a:rPr>
              <a:t>research question</a:t>
            </a:r>
            <a:r>
              <a:rPr lang="en-US" b="0" i="0" dirty="0">
                <a:effectLst/>
                <a:latin typeface="Inter"/>
              </a:rPr>
              <a:t> that has not yet been tested.</a:t>
            </a:r>
          </a:p>
          <a:p>
            <a:r>
              <a:rPr lang="en-US" b="0" i="0" dirty="0">
                <a:effectLst/>
                <a:latin typeface="Inter"/>
              </a:rPr>
              <a:t> For some research projects, you might have to write several hypotheses that address different aspects of your research question.</a:t>
            </a: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0E9179-9D61-1225-5E4B-12F523F70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935" y="182633"/>
            <a:ext cx="10457373" cy="1143000"/>
          </a:xfrm>
        </p:spPr>
        <p:txBody>
          <a:bodyPr/>
          <a:lstStyle/>
          <a:p>
            <a:r>
              <a:rPr lang="en-MY" dirty="0"/>
              <a:t>HYPOTHESIS</a:t>
            </a:r>
          </a:p>
        </p:txBody>
      </p:sp>
    </p:spTree>
    <p:extLst>
      <p:ext uri="{BB962C8B-B14F-4D97-AF65-F5344CB8AC3E}">
        <p14:creationId xmlns:p14="http://schemas.microsoft.com/office/powerpoint/2010/main" val="1871494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83C1208-BAFB-1268-112E-6D99EC027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1075013" cy="926858"/>
          </a:xfrm>
        </p:spPr>
        <p:txBody>
          <a:bodyPr/>
          <a:lstStyle/>
          <a:p>
            <a:pPr algn="l"/>
            <a:r>
              <a:rPr lang="en-US" sz="2800" b="1" i="0" dirty="0">
                <a:solidFill>
                  <a:srgbClr val="FFC000"/>
                </a:solidFill>
                <a:effectLst/>
                <a:latin typeface="HelveticaNeue"/>
              </a:rPr>
              <a:t>Parts of a Hypothesis: Independent and Dependent Variables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FA96AA8-40D7-6012-B853-E19F1192E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324648"/>
            <a:ext cx="11747500" cy="4525962"/>
          </a:xfrm>
        </p:spPr>
        <p:txBody>
          <a:bodyPr/>
          <a:lstStyle/>
          <a:p>
            <a:r>
              <a:rPr lang="en-US" sz="2400" b="0" i="0" dirty="0">
                <a:effectLst/>
                <a:latin typeface="Inter"/>
              </a:rPr>
              <a:t>Hypotheses propose a relationship between two or more </a:t>
            </a:r>
            <a:r>
              <a:rPr lang="en-US" sz="2400" b="0" i="0" u="none" strike="noStrike" dirty="0">
                <a:effectLst/>
                <a:latin typeface="Inter"/>
              </a:rPr>
              <a:t>types of variables</a:t>
            </a:r>
            <a:r>
              <a:rPr lang="en-US" sz="2400" b="0" i="0" dirty="0">
                <a:effectLst/>
                <a:latin typeface="Inter"/>
              </a:rPr>
              <a:t>.</a:t>
            </a:r>
          </a:p>
          <a:p>
            <a:pPr marL="0" indent="0" algn="l">
              <a:buNone/>
            </a:pPr>
            <a:r>
              <a:rPr lang="en-US" sz="2400" dirty="0">
                <a:latin typeface="Inter"/>
              </a:rPr>
              <a:t>                </a:t>
            </a:r>
            <a:r>
              <a:rPr lang="en-US" sz="2400" b="0" i="0" dirty="0">
                <a:effectLst/>
                <a:latin typeface="Inter"/>
              </a:rPr>
              <a:t>An </a:t>
            </a:r>
            <a:r>
              <a:rPr lang="en-US" sz="2400" b="0" i="0" u="none" strike="noStrike" dirty="0">
                <a:effectLst/>
                <a:latin typeface="Inter"/>
              </a:rPr>
              <a:t>independent variable</a:t>
            </a:r>
            <a:r>
              <a:rPr lang="en-US" sz="2400" b="0" i="0" dirty="0">
                <a:effectLst/>
                <a:latin typeface="Inter"/>
              </a:rPr>
              <a:t> is something the researcher changes or controls.</a:t>
            </a:r>
          </a:p>
          <a:p>
            <a:pPr marL="0" indent="0" algn="l">
              <a:buNone/>
            </a:pPr>
            <a:r>
              <a:rPr lang="en-US" sz="2400" b="0" i="0" dirty="0">
                <a:effectLst/>
                <a:latin typeface="Inter"/>
              </a:rPr>
              <a:t>                 A </a:t>
            </a:r>
            <a:r>
              <a:rPr lang="en-US" sz="2400" b="0" i="0" u="none" strike="noStrike" dirty="0">
                <a:effectLst/>
                <a:latin typeface="Inter"/>
              </a:rPr>
              <a:t>dependent variable</a:t>
            </a:r>
            <a:r>
              <a:rPr lang="en-US" sz="2400" b="0" i="0" dirty="0">
                <a:effectLst/>
                <a:latin typeface="Inter"/>
              </a:rPr>
              <a:t> is something the researcher observes and measures</a:t>
            </a:r>
            <a:r>
              <a:rPr lang="en-US" sz="1400" b="0" i="0" dirty="0">
                <a:effectLst/>
                <a:latin typeface="Inter"/>
              </a:rPr>
              <a:t>.</a:t>
            </a:r>
          </a:p>
          <a:p>
            <a:pPr marL="0" indent="0" algn="l">
              <a:buNone/>
            </a:pPr>
            <a:endParaRPr lang="en-US" sz="1400" b="0" i="0" dirty="0">
              <a:effectLst/>
              <a:latin typeface="Int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latin typeface="Inter"/>
              </a:rPr>
              <a:t>A</a:t>
            </a:r>
            <a:r>
              <a:rPr lang="en-US" sz="2400" b="0" i="0" dirty="0">
                <a:effectLst/>
                <a:latin typeface="Inter"/>
              </a:rPr>
              <a:t>n </a:t>
            </a:r>
            <a:r>
              <a:rPr lang="en-US" sz="2400" b="0" i="0" dirty="0">
                <a:effectLst/>
                <a:highlight>
                  <a:srgbClr val="FF00FF"/>
                </a:highlight>
                <a:latin typeface="Inter"/>
              </a:rPr>
              <a:t>independent variable </a:t>
            </a:r>
            <a:r>
              <a:rPr lang="en-US" sz="2400" b="0" i="0" dirty="0">
                <a:effectLst/>
                <a:latin typeface="Inter"/>
              </a:rPr>
              <a:t>stands on its own and is not changed by other variables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>
                <a:latin typeface="Inter"/>
              </a:rPr>
              <a:t>T</a:t>
            </a:r>
            <a:r>
              <a:rPr lang="en-US" sz="2400" b="0" i="0" dirty="0">
                <a:effectLst/>
                <a:latin typeface="Inter"/>
              </a:rPr>
              <a:t>he </a:t>
            </a:r>
            <a:r>
              <a:rPr lang="en-US" sz="2400" b="0" i="0" dirty="0">
                <a:effectLst/>
                <a:highlight>
                  <a:srgbClr val="0000FF"/>
                </a:highlight>
                <a:latin typeface="Inter"/>
              </a:rPr>
              <a:t>dependent variable</a:t>
            </a:r>
            <a:r>
              <a:rPr lang="en-US" sz="2400" b="0" i="0" dirty="0">
                <a:effectLst/>
                <a:latin typeface="Inter"/>
              </a:rPr>
              <a:t> depends on other factors</a:t>
            </a:r>
          </a:p>
          <a:p>
            <a:pPr marL="0" indent="0" algn="l">
              <a:buNone/>
            </a:pPr>
            <a:endParaRPr lang="en-US" sz="2400" b="0" i="0" dirty="0">
              <a:effectLst/>
              <a:latin typeface="Inter"/>
            </a:endParaRPr>
          </a:p>
          <a:p>
            <a:pPr marL="0" indent="0" algn="l">
              <a:buNone/>
            </a:pPr>
            <a:r>
              <a:rPr lang="en-US" sz="2400" b="1" i="0" dirty="0">
                <a:solidFill>
                  <a:srgbClr val="FFC000"/>
                </a:solidFill>
                <a:effectLst/>
                <a:latin typeface="Chiller" panose="020B0604020202020204" pitchFamily="82" charset="0"/>
              </a:rPr>
              <a:t> </a:t>
            </a:r>
            <a:r>
              <a:rPr lang="en-US" sz="2000" b="1" i="0" dirty="0">
                <a:solidFill>
                  <a:srgbClr val="FFC000"/>
                </a:solidFill>
                <a:effectLst/>
                <a:latin typeface="+mn-lt"/>
              </a:rPr>
              <a:t>Example: Hypothesis</a:t>
            </a:r>
          </a:p>
          <a:p>
            <a:pPr marL="0" indent="0" algn="l">
              <a:buNone/>
            </a:pPr>
            <a:r>
              <a:rPr lang="en-US" sz="2400" b="0" i="0" dirty="0">
                <a:solidFill>
                  <a:srgbClr val="FFC000"/>
                </a:solidFill>
                <a:effectLst/>
                <a:latin typeface="+mn-lt"/>
              </a:rPr>
              <a:t>                           Daily </a:t>
            </a:r>
            <a:r>
              <a:rPr lang="en-US" sz="2400" b="0" i="0" dirty="0">
                <a:solidFill>
                  <a:schemeClr val="tx1"/>
                </a:solidFill>
                <a:effectLst/>
                <a:highlight>
                  <a:srgbClr val="FF00FF"/>
                </a:highlight>
                <a:latin typeface="+mn-lt"/>
              </a:rPr>
              <a:t>apple consumption </a:t>
            </a:r>
            <a:r>
              <a:rPr lang="en-US" sz="2400" b="0" i="0" dirty="0">
                <a:solidFill>
                  <a:srgbClr val="FFC000"/>
                </a:solidFill>
                <a:effectLst/>
                <a:latin typeface="+mn-lt"/>
              </a:rPr>
              <a:t>leads to </a:t>
            </a:r>
            <a:r>
              <a:rPr lang="en-US" sz="2400" b="0" i="0" dirty="0">
                <a:solidFill>
                  <a:srgbClr val="FFC000"/>
                </a:solidFill>
                <a:effectLst/>
                <a:highlight>
                  <a:srgbClr val="0000FF"/>
                </a:highlight>
                <a:latin typeface="+mn-lt"/>
              </a:rPr>
              <a:t>fewer doctor’s visits</a:t>
            </a:r>
            <a:r>
              <a:rPr lang="en-US" sz="2400" b="0" i="0" dirty="0">
                <a:solidFill>
                  <a:srgbClr val="FFC000"/>
                </a:solidFill>
                <a:effectLst/>
                <a:latin typeface="+mn-lt"/>
              </a:rPr>
              <a:t>.</a:t>
            </a:r>
          </a:p>
          <a:p>
            <a:pPr marL="0" indent="0" algn="l">
              <a:buNone/>
            </a:pPr>
            <a:r>
              <a:rPr lang="en-US" sz="2400" dirty="0">
                <a:solidFill>
                  <a:srgbClr val="FFC000"/>
                </a:solidFill>
                <a:latin typeface="+mn-lt"/>
              </a:rPr>
              <a:t>                           </a:t>
            </a:r>
            <a:r>
              <a:rPr lang="en-US" sz="2400" b="0" i="0" dirty="0">
                <a:solidFill>
                  <a:srgbClr val="FFC000"/>
                </a:solidFill>
                <a:effectLst/>
                <a:latin typeface="+mn-lt"/>
              </a:rPr>
              <a:t>Daily </a:t>
            </a:r>
            <a:r>
              <a:rPr lang="en-US" sz="2400" b="0" i="0" dirty="0">
                <a:solidFill>
                  <a:schemeClr val="tx1"/>
                </a:solidFill>
                <a:effectLst/>
                <a:highlight>
                  <a:srgbClr val="FF00FF"/>
                </a:highlight>
                <a:latin typeface="+mn-lt"/>
              </a:rPr>
              <a:t>exposure to the sun </a:t>
            </a:r>
            <a:r>
              <a:rPr lang="en-US" sz="2400" b="0" i="0" dirty="0">
                <a:solidFill>
                  <a:srgbClr val="FFC000"/>
                </a:solidFill>
                <a:effectLst/>
                <a:latin typeface="+mn-lt"/>
              </a:rPr>
              <a:t>leads to </a:t>
            </a:r>
            <a:r>
              <a:rPr lang="en-US" sz="2400" b="0" i="0" dirty="0">
                <a:solidFill>
                  <a:srgbClr val="FFC000"/>
                </a:solidFill>
                <a:effectLst/>
                <a:highlight>
                  <a:srgbClr val="0000FF"/>
                </a:highlight>
                <a:latin typeface="+mn-lt"/>
              </a:rPr>
              <a:t>increased levels of happiness</a:t>
            </a:r>
            <a:r>
              <a:rPr lang="en-US" sz="2400" b="0" i="0" dirty="0">
                <a:solidFill>
                  <a:srgbClr val="0D405F"/>
                </a:solidFill>
                <a:effectLst/>
                <a:latin typeface="+mn-lt"/>
              </a:rPr>
              <a:t>.</a:t>
            </a:r>
            <a:endParaRPr lang="en-US" sz="2400" b="0" i="0" dirty="0">
              <a:effectLst/>
              <a:latin typeface="+mn-lt"/>
            </a:endParaRPr>
          </a:p>
          <a:p>
            <a:pPr marL="0" indent="0" algn="l">
              <a:buNone/>
            </a:pPr>
            <a:endParaRPr lang="en-US" sz="2400" dirty="0">
              <a:latin typeface="Inter"/>
            </a:endParaRPr>
          </a:p>
          <a:p>
            <a:pPr marL="0" indent="0" algn="l">
              <a:buNone/>
            </a:pPr>
            <a:endParaRPr lang="en-US" sz="2400" b="0" i="0" dirty="0">
              <a:effectLst/>
              <a:latin typeface="Inter"/>
            </a:endParaRPr>
          </a:p>
          <a:p>
            <a:pPr marL="0" indent="0">
              <a:buNone/>
            </a:pPr>
            <a:endParaRPr lang="en-MY" sz="2000" dirty="0">
              <a:latin typeface="TradeGothic"/>
            </a:endParaRPr>
          </a:p>
          <a:p>
            <a:pPr marL="0" indent="0">
              <a:buNone/>
            </a:pPr>
            <a:endParaRPr lang="en-MY" sz="2000" dirty="0">
              <a:latin typeface="TradeGothic"/>
            </a:endParaRPr>
          </a:p>
        </p:txBody>
      </p:sp>
    </p:spTree>
    <p:extLst>
      <p:ext uri="{BB962C8B-B14F-4D97-AF65-F5344CB8AC3E}">
        <p14:creationId xmlns:p14="http://schemas.microsoft.com/office/powerpoint/2010/main" val="1908408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C6AA15C-F285-EF3E-B720-B4B56ACEB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448" y="1030011"/>
            <a:ext cx="11747500" cy="4525962"/>
          </a:xfrm>
        </p:spPr>
        <p:txBody>
          <a:bodyPr/>
          <a:lstStyle/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  <a:p>
            <a:pPr marL="0" indent="0">
              <a:buNone/>
            </a:pPr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3237E8-06D1-3164-B281-FA62BBC94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48" y="205064"/>
            <a:ext cx="10457373" cy="1023810"/>
          </a:xfrm>
        </p:spPr>
        <p:txBody>
          <a:bodyPr/>
          <a:lstStyle/>
          <a:p>
            <a:r>
              <a:rPr lang="en-MY" sz="3600" b="1" i="0" dirty="0">
                <a:solidFill>
                  <a:srgbClr val="FFC000"/>
                </a:solidFill>
                <a:effectLst/>
                <a:latin typeface="Gilmer"/>
              </a:rPr>
              <a:t>Developing a hypothesis </a:t>
            </a:r>
            <a:br>
              <a:rPr lang="en-MY" b="1" i="0" dirty="0">
                <a:solidFill>
                  <a:srgbClr val="FFC000"/>
                </a:solidFill>
                <a:effectLst/>
                <a:latin typeface="Gilmer"/>
              </a:rPr>
            </a:br>
            <a:endParaRPr lang="en-MY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6CC136-2550-92D8-0053-62213A170CE3}"/>
              </a:ext>
            </a:extLst>
          </p:cNvPr>
          <p:cNvSpPr txBox="1"/>
          <p:nvPr/>
        </p:nvSpPr>
        <p:spPr>
          <a:xfrm>
            <a:off x="116448" y="716969"/>
            <a:ext cx="9932013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Gilmer"/>
              </a:rPr>
              <a:t>Step 1. Ask a question</a:t>
            </a:r>
          </a:p>
          <a:p>
            <a:pPr algn="l"/>
            <a:endParaRPr lang="en-US" sz="2000" b="1" i="0" dirty="0">
              <a:solidFill>
                <a:schemeClr val="bg1"/>
              </a:solidFill>
              <a:effectLst/>
              <a:latin typeface="Gilmer"/>
            </a:endParaRP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Writing a hypothesis begins with a research question that you want to answer. The question should be focused, specific, and researchable within the constraints of your project</a:t>
            </a:r>
            <a:r>
              <a:rPr lang="en-US" sz="2000" b="0" i="0" dirty="0">
                <a:solidFill>
                  <a:srgbClr val="0D405F"/>
                </a:solidFill>
                <a:effectLst/>
                <a:latin typeface="Inter"/>
              </a:rPr>
              <a:t>.</a:t>
            </a:r>
          </a:p>
          <a:p>
            <a:pPr algn="l"/>
            <a:endParaRPr lang="en-US" sz="2000" dirty="0">
              <a:solidFill>
                <a:srgbClr val="0D405F"/>
              </a:solidFill>
              <a:latin typeface="Inter"/>
            </a:endParaRP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Gilmer"/>
              </a:rPr>
              <a:t>Step 2. Do some preliminary research</a:t>
            </a:r>
          </a:p>
          <a:p>
            <a:pPr algn="l"/>
            <a:endParaRPr lang="en-US" sz="2000" b="1" i="0" dirty="0">
              <a:solidFill>
                <a:schemeClr val="bg1"/>
              </a:solidFill>
              <a:effectLst/>
              <a:latin typeface="Gilmer"/>
            </a:endParaRP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Your initial answer to the question should be based on what is already known about the topic.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This can also help you identify which variables you will study and what you think the relationships are between them</a:t>
            </a:r>
          </a:p>
          <a:p>
            <a:pPr algn="l"/>
            <a:endParaRPr lang="en-US" sz="2000" dirty="0">
              <a:solidFill>
                <a:schemeClr val="bg1"/>
              </a:solidFill>
              <a:latin typeface="Inter"/>
            </a:endParaRP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Gilmer"/>
              </a:rPr>
              <a:t>Step 3. Formulate your hypothesis</a:t>
            </a:r>
          </a:p>
          <a:p>
            <a:pPr algn="l"/>
            <a:endParaRPr lang="en-US" sz="2000" b="1" i="0" dirty="0">
              <a:solidFill>
                <a:schemeClr val="bg1"/>
              </a:solidFill>
              <a:effectLst/>
              <a:latin typeface="Gilmer"/>
            </a:endParaRP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Now you should have some idea of what you expect to find. Write your initial answer to the question in a clear, concise sentence.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Inter"/>
            </a:endParaRPr>
          </a:p>
          <a:p>
            <a:pPr algn="l"/>
            <a:endParaRPr lang="en-US" b="0" i="0" dirty="0">
              <a:solidFill>
                <a:srgbClr val="0D405F"/>
              </a:solidFill>
              <a:effectLst/>
              <a:latin typeface="Inter"/>
            </a:endParaRPr>
          </a:p>
          <a:p>
            <a:pPr algn="l"/>
            <a:endParaRPr lang="en-US" b="0" i="0" dirty="0">
              <a:solidFill>
                <a:srgbClr val="0D405F"/>
              </a:solidFill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364620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45987D8-E682-D9E6-7BB1-BAF94DA80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2635"/>
            <a:ext cx="11747500" cy="5020365"/>
          </a:xfrm>
        </p:spPr>
        <p:txBody>
          <a:bodyPr/>
          <a:lstStyle/>
          <a:p>
            <a:pPr marL="0" indent="0" algn="l">
              <a:buNone/>
            </a:pPr>
            <a:endParaRPr lang="en-US" sz="2000" b="0" i="0" dirty="0">
              <a:effectLst/>
              <a:latin typeface="Trade Gothic W01 Roman"/>
            </a:endParaRP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0DFA33-7E4D-6B03-77E0-AAC6CCB2B380}"/>
              </a:ext>
            </a:extLst>
          </p:cNvPr>
          <p:cNvSpPr txBox="1"/>
          <p:nvPr/>
        </p:nvSpPr>
        <p:spPr>
          <a:xfrm>
            <a:off x="190500" y="521208"/>
            <a:ext cx="11560048" cy="652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Gilmer"/>
              </a:rPr>
              <a:t>4. Refine your hypothesis</a:t>
            </a:r>
          </a:p>
          <a:p>
            <a:pPr algn="l"/>
            <a:endParaRPr lang="en-US" sz="2000" b="1" i="0" dirty="0">
              <a:solidFill>
                <a:schemeClr val="bg1"/>
              </a:solidFill>
              <a:effectLst/>
              <a:latin typeface="Gilmer"/>
            </a:endParaRP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-hypothesis is specific and testable. 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-the hypothesis should contain: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                The relevant variables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                The specific group being studied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                 The predicted outcome of the experiment or analysis</a:t>
            </a:r>
          </a:p>
          <a:p>
            <a:pPr algn="l"/>
            <a:endParaRPr lang="en-US" sz="2000" b="0" i="0" dirty="0">
              <a:solidFill>
                <a:schemeClr val="bg1"/>
              </a:solidFill>
              <a:effectLst/>
              <a:latin typeface="Inter"/>
            </a:endParaRPr>
          </a:p>
          <a:p>
            <a:r>
              <a:rPr lang="en-MY" sz="2000" b="1" i="0" dirty="0">
                <a:solidFill>
                  <a:schemeClr val="bg1"/>
                </a:solidFill>
                <a:effectLst/>
                <a:latin typeface="Gilmer"/>
              </a:rPr>
              <a:t>5. Phrase your hypothesis</a:t>
            </a:r>
          </a:p>
          <a:p>
            <a:endParaRPr lang="en-MY" sz="2000" b="1" dirty="0">
              <a:solidFill>
                <a:schemeClr val="bg1"/>
              </a:solidFill>
              <a:latin typeface="Gilmer"/>
            </a:endParaRPr>
          </a:p>
          <a:p>
            <a:r>
              <a:rPr lang="en-MY" sz="2000" dirty="0">
                <a:solidFill>
                  <a:schemeClr val="bg1"/>
                </a:solidFill>
                <a:latin typeface="Gilmer"/>
              </a:rPr>
              <a:t>-hypothesis have to rephrase clearly by indicating independent and dependent variables.</a:t>
            </a:r>
          </a:p>
          <a:p>
            <a:endParaRPr lang="en-MY" sz="2000" i="0" dirty="0">
              <a:solidFill>
                <a:schemeClr val="bg1"/>
              </a:solidFill>
              <a:effectLst/>
              <a:latin typeface="Gilmer"/>
            </a:endParaRPr>
          </a:p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Gilmer"/>
              </a:rPr>
              <a:t>6. Write a null hypothesis</a:t>
            </a:r>
          </a:p>
          <a:p>
            <a:pPr algn="l"/>
            <a:endParaRPr lang="en-US" sz="2000" b="1" i="0" dirty="0">
              <a:solidFill>
                <a:schemeClr val="bg1"/>
              </a:solidFill>
              <a:effectLst/>
              <a:latin typeface="Gilmer"/>
            </a:endParaRP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-If your research involves statistical 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Inter"/>
              </a:rPr>
              <a:t>hypothesis testing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, you will also have to write a 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Inter"/>
              </a:rPr>
              <a:t>null hypothesis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. </a:t>
            </a:r>
          </a:p>
          <a:p>
            <a:pPr algn="l"/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-The null hypothesis is the default position that there is no association between the variables. 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latin typeface="Inter"/>
              </a:rPr>
              <a:t>-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The null hypothesis is written as H</a:t>
            </a:r>
            <a:r>
              <a:rPr lang="en-US" sz="2000" b="0" i="0" baseline="-25000" dirty="0">
                <a:solidFill>
                  <a:schemeClr val="bg1"/>
                </a:solidFill>
                <a:effectLst/>
                <a:latin typeface="Inter"/>
              </a:rPr>
              <a:t>0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, while the </a:t>
            </a:r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Inter"/>
              </a:rPr>
              <a:t>alternative hypothesis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 is H</a:t>
            </a:r>
            <a:r>
              <a:rPr lang="en-US" sz="2000" b="0" i="0" baseline="-25000" dirty="0">
                <a:solidFill>
                  <a:schemeClr val="bg1"/>
                </a:solidFill>
                <a:effectLst/>
                <a:latin typeface="Inter"/>
              </a:rPr>
              <a:t>1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 or H</a:t>
            </a:r>
            <a:r>
              <a:rPr lang="en-US" sz="2000" b="0" i="0" baseline="-25000" dirty="0">
                <a:solidFill>
                  <a:schemeClr val="bg1"/>
                </a:solidFill>
                <a:effectLst/>
                <a:latin typeface="Inter"/>
              </a:rPr>
              <a:t>a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Inter"/>
              </a:rPr>
              <a:t>.</a:t>
            </a:r>
          </a:p>
          <a:p>
            <a:endParaRPr lang="en-MY" sz="2000" i="0" dirty="0">
              <a:solidFill>
                <a:schemeClr val="bg1"/>
              </a:solidFill>
              <a:effectLst/>
              <a:latin typeface="Gilmer"/>
            </a:endParaRPr>
          </a:p>
          <a:p>
            <a:pPr algn="l"/>
            <a:endParaRPr lang="en-US" sz="2000" b="0" i="0" dirty="0">
              <a:solidFill>
                <a:schemeClr val="bg1"/>
              </a:solidFill>
              <a:effectLst/>
              <a:latin typeface="Inter"/>
            </a:endParaRPr>
          </a:p>
          <a:p>
            <a:pPr algn="l"/>
            <a:endParaRPr lang="en-US" sz="2000" b="0" i="0" dirty="0">
              <a:solidFill>
                <a:schemeClr val="bg1"/>
              </a:solidFill>
              <a:effectLst/>
              <a:latin typeface="Int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295876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46E2DC-AB35-251D-0DD7-1A82B1E27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250" y="1002094"/>
            <a:ext cx="11747500" cy="5325554"/>
          </a:xfrm>
        </p:spPr>
        <p:txBody>
          <a:bodyPr/>
          <a:lstStyle/>
          <a:p>
            <a:pPr marL="0" indent="0">
              <a:buNone/>
            </a:pPr>
            <a:endParaRPr lang="en-US" b="0" i="0" dirty="0">
              <a:effectLst/>
              <a:latin typeface="Trade Gothic W01 Roman"/>
            </a:endParaRP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981EF5-9F47-B316-3942-759544A2669C}"/>
              </a:ext>
            </a:extLst>
          </p:cNvPr>
          <p:cNvSpPr txBox="1"/>
          <p:nvPr/>
        </p:nvSpPr>
        <p:spPr>
          <a:xfrm>
            <a:off x="419929" y="286052"/>
            <a:ext cx="62069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MY" sz="3200" b="1" i="0" dirty="0">
                <a:solidFill>
                  <a:srgbClr val="FFC000"/>
                </a:solidFill>
                <a:effectLst/>
                <a:latin typeface="HelveticaNeue"/>
              </a:rPr>
              <a:t>Types of Hypotheses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4DACA9-D4C0-92AE-27E2-6BF326E8DC59}"/>
              </a:ext>
            </a:extLst>
          </p:cNvPr>
          <p:cNvSpPr txBox="1"/>
          <p:nvPr/>
        </p:nvSpPr>
        <p:spPr>
          <a:xfrm>
            <a:off x="529259" y="1356546"/>
            <a:ext cx="11440491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solidFill>
                  <a:schemeClr val="bg1"/>
                </a:solidFill>
                <a:effectLst/>
                <a:latin typeface="HelveticaNeue"/>
              </a:rPr>
              <a:t>The most common forms of hypotheses are:</a:t>
            </a:r>
          </a:p>
          <a:p>
            <a:pPr algn="l"/>
            <a:endParaRPr lang="en-US" sz="2400" b="0" i="0" dirty="0">
              <a:solidFill>
                <a:schemeClr val="bg1"/>
              </a:solidFill>
              <a:effectLst/>
              <a:latin typeface="HelveticaNeue"/>
            </a:endParaRPr>
          </a:p>
          <a:p>
            <a:pPr algn="l"/>
            <a:r>
              <a:rPr lang="en-US" sz="2400" b="0" i="0" dirty="0">
                <a:solidFill>
                  <a:schemeClr val="bg1"/>
                </a:solidFill>
                <a:effectLst/>
                <a:latin typeface="HelveticaNeue"/>
              </a:rPr>
              <a:t>	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HelveticaNeue"/>
              </a:rPr>
              <a:t>Simple Hypothesis</a:t>
            </a:r>
          </a:p>
          <a:p>
            <a:pPr algn="l"/>
            <a:r>
              <a:rPr lang="en-US" sz="2800" b="0" i="0" dirty="0">
                <a:solidFill>
                  <a:schemeClr val="bg1"/>
                </a:solidFill>
                <a:effectLst/>
                <a:latin typeface="HelveticaNeue"/>
              </a:rPr>
              <a:t>	Complex Hypothesis</a:t>
            </a:r>
          </a:p>
          <a:p>
            <a:pPr algn="l"/>
            <a:r>
              <a:rPr lang="en-US" sz="2800" b="0" i="0" dirty="0">
                <a:solidFill>
                  <a:schemeClr val="bg1"/>
                </a:solidFill>
                <a:effectLst/>
                <a:latin typeface="HelveticaNeue"/>
              </a:rPr>
              <a:t>	Null Hypothesis</a:t>
            </a:r>
          </a:p>
          <a:p>
            <a:pPr algn="l"/>
            <a:r>
              <a:rPr lang="en-US" sz="2800" b="0" i="0" dirty="0">
                <a:solidFill>
                  <a:schemeClr val="bg1"/>
                </a:solidFill>
                <a:effectLst/>
                <a:latin typeface="HelveticaNeue"/>
              </a:rPr>
              <a:t>	Alternative Hypothesis</a:t>
            </a:r>
          </a:p>
          <a:p>
            <a:pPr algn="l"/>
            <a:r>
              <a:rPr lang="en-US" sz="2800" b="0" i="0" dirty="0">
                <a:solidFill>
                  <a:schemeClr val="bg1"/>
                </a:solidFill>
                <a:effectLst/>
                <a:latin typeface="HelveticaNeue"/>
              </a:rPr>
              <a:t>	Logical Hypothesis</a:t>
            </a:r>
          </a:p>
          <a:p>
            <a:pPr algn="l"/>
            <a:r>
              <a:rPr lang="en-US" sz="2800" b="0" i="0" dirty="0">
                <a:solidFill>
                  <a:schemeClr val="bg1"/>
                </a:solidFill>
                <a:effectLst/>
                <a:latin typeface="HelveticaNeue"/>
              </a:rPr>
              <a:t>	Empirical Hypothesis</a:t>
            </a:r>
          </a:p>
          <a:p>
            <a:pPr algn="l"/>
            <a:r>
              <a:rPr lang="en-US" sz="2800" b="0" i="0" dirty="0">
                <a:solidFill>
                  <a:schemeClr val="bg1"/>
                </a:solidFill>
                <a:effectLst/>
                <a:latin typeface="HelveticaNeue"/>
              </a:rPr>
              <a:t>	Statistical Hypothesis</a:t>
            </a:r>
          </a:p>
        </p:txBody>
      </p:sp>
    </p:spTree>
    <p:extLst>
      <p:ext uri="{BB962C8B-B14F-4D97-AF65-F5344CB8AC3E}">
        <p14:creationId xmlns:p14="http://schemas.microsoft.com/office/powerpoint/2010/main" val="472164616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ED3909F-E191-4C23-B23C-BA46B5ADDDA2}">
  <ds:schemaRefs>
    <ds:schemaRef ds:uri="http://purl.org/dc/terms/"/>
    <ds:schemaRef ds:uri="http://schemas.microsoft.com/office/2006/documentManagement/types"/>
    <ds:schemaRef ds:uri="d2981e9c-0c44-4237-a41f-50944ddb2e5d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90a4e-2534-4174-991f-0eb794d5b859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B6039F5-814C-4C5B-A6B0-438D9C48F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f90a4e-2534-4174-991f-0eb794d5b859"/>
    <ds:schemaRef ds:uri="d2981e9c-0c44-4237-a41f-50944ddb2e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6580</TotalTime>
  <Pages>11</Pages>
  <Words>1283</Words>
  <Application>Microsoft Office PowerPoint</Application>
  <PresentationFormat>Widescreen</PresentationFormat>
  <Paragraphs>168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3" baseType="lpstr">
      <vt:lpstr>-apple-system</vt:lpstr>
      <vt:lpstr>Gilmer</vt:lpstr>
      <vt:lpstr>HelveticaNeue</vt:lpstr>
      <vt:lpstr>Inter</vt:lpstr>
      <vt:lpstr>Trade Gothic W01 Roman</vt:lpstr>
      <vt:lpstr>TradeGothic</vt:lpstr>
      <vt:lpstr>Arial</vt:lpstr>
      <vt:lpstr>Calibri</vt:lpstr>
      <vt:lpstr>Chiller</vt:lpstr>
      <vt:lpstr>Fairwater Script</vt:lpstr>
      <vt:lpstr>Montserrat</vt:lpstr>
      <vt:lpstr>PT Sans</vt:lpstr>
      <vt:lpstr>UCTI-Template-foundation-level</vt:lpstr>
      <vt:lpstr>Hypothesis formation</vt:lpstr>
      <vt:lpstr>Topic Learning Outcomes </vt:lpstr>
      <vt:lpstr>Contents &amp; Structure </vt:lpstr>
      <vt:lpstr>Recap From Last Lesson</vt:lpstr>
      <vt:lpstr>HYPOTHESIS</vt:lpstr>
      <vt:lpstr>Parts of a Hypothesis: Independent and Dependent Variables</vt:lpstr>
      <vt:lpstr>Developing a hypothesis 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Examples of Hypothesis and OBJECTIVES</vt:lpstr>
      <vt:lpstr>Review Questions</vt:lpstr>
      <vt:lpstr>Summary / Recap of Main Points</vt:lpstr>
      <vt:lpstr>What To Expect Next Week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Lim Chun Cheak</cp:lastModifiedBy>
  <cp:revision>332</cp:revision>
  <cp:lastPrinted>2023-02-03T03:07:34Z</cp:lastPrinted>
  <dcterms:created xsi:type="dcterms:W3CDTF">2005-08-02T10:18:20Z</dcterms:created>
  <dcterms:modified xsi:type="dcterms:W3CDTF">2024-03-25T02:18:43Z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